
<file path=[Content_Types].xml><?xml version="1.0" encoding="utf-8"?>
<Types xmlns="http://schemas.openxmlformats.org/package/2006/content-types">
  <Default Extension="jpeg" ContentType="image/jpeg"/>
  <Default Extension="jp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8"/>
  </p:notesMasterIdLst>
  <p:handoutMasterIdLst>
    <p:handoutMasterId r:id="rId69"/>
  </p:handoutMasterIdLst>
  <p:sldIdLst>
    <p:sldId id="442" r:id="rId3"/>
    <p:sldId id="443" r:id="rId4"/>
    <p:sldId id="444" r:id="rId5"/>
    <p:sldId id="445" r:id="rId6"/>
    <p:sldId id="446" r:id="rId7"/>
    <p:sldId id="447" r:id="rId8"/>
    <p:sldId id="448" r:id="rId9"/>
    <p:sldId id="449" r:id="rId10"/>
    <p:sldId id="450" r:id="rId11"/>
    <p:sldId id="451" r:id="rId12"/>
    <p:sldId id="452" r:id="rId13"/>
    <p:sldId id="453" r:id="rId14"/>
    <p:sldId id="454" r:id="rId15"/>
    <p:sldId id="455" r:id="rId16"/>
    <p:sldId id="456" r:id="rId17"/>
    <p:sldId id="457" r:id="rId18"/>
    <p:sldId id="458" r:id="rId19"/>
    <p:sldId id="459" r:id="rId20"/>
    <p:sldId id="460" r:id="rId21"/>
    <p:sldId id="461" r:id="rId22"/>
    <p:sldId id="462" r:id="rId23"/>
    <p:sldId id="463" r:id="rId24"/>
    <p:sldId id="464" r:id="rId25"/>
    <p:sldId id="465" r:id="rId26"/>
    <p:sldId id="466" r:id="rId27"/>
    <p:sldId id="467" r:id="rId28"/>
    <p:sldId id="468" r:id="rId29"/>
    <p:sldId id="469" r:id="rId30"/>
    <p:sldId id="470" r:id="rId31"/>
    <p:sldId id="471" r:id="rId32"/>
    <p:sldId id="472" r:id="rId33"/>
    <p:sldId id="473" r:id="rId34"/>
    <p:sldId id="474" r:id="rId35"/>
    <p:sldId id="475" r:id="rId36"/>
    <p:sldId id="476" r:id="rId37"/>
    <p:sldId id="477" r:id="rId38"/>
    <p:sldId id="478" r:id="rId39"/>
    <p:sldId id="479" r:id="rId40"/>
    <p:sldId id="480" r:id="rId41"/>
    <p:sldId id="481" r:id="rId42"/>
    <p:sldId id="482" r:id="rId43"/>
    <p:sldId id="483" r:id="rId44"/>
    <p:sldId id="484" r:id="rId45"/>
    <p:sldId id="485" r:id="rId46"/>
    <p:sldId id="486" r:id="rId47"/>
    <p:sldId id="487" r:id="rId48"/>
    <p:sldId id="488" r:id="rId49"/>
    <p:sldId id="489" r:id="rId50"/>
    <p:sldId id="490" r:id="rId51"/>
    <p:sldId id="491" r:id="rId52"/>
    <p:sldId id="492" r:id="rId53"/>
    <p:sldId id="493" r:id="rId54"/>
    <p:sldId id="494" r:id="rId55"/>
    <p:sldId id="495" r:id="rId56"/>
    <p:sldId id="496" r:id="rId57"/>
    <p:sldId id="497" r:id="rId58"/>
    <p:sldId id="498" r:id="rId59"/>
    <p:sldId id="499" r:id="rId60"/>
    <p:sldId id="500" r:id="rId61"/>
    <p:sldId id="501" r:id="rId62"/>
    <p:sldId id="502" r:id="rId63"/>
    <p:sldId id="503" r:id="rId64"/>
    <p:sldId id="504" r:id="rId65"/>
    <p:sldId id="505" r:id="rId66"/>
    <p:sldId id="506" r:id="rId67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00FF"/>
    <a:srgbClr val="663300"/>
    <a:srgbClr val="FFCCFF"/>
    <a:srgbClr val="993300"/>
    <a:srgbClr val="CCECFF"/>
    <a:srgbClr val="CC9900"/>
    <a:srgbClr val="FFFFCC"/>
    <a:srgbClr val="FF6600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15" autoAdjust="0"/>
    <p:restoredTop sz="93648" autoAdjust="0"/>
  </p:normalViewPr>
  <p:slideViewPr>
    <p:cSldViewPr>
      <p:cViewPr varScale="1">
        <p:scale>
          <a:sx n="107" d="100"/>
          <a:sy n="107" d="100"/>
        </p:scale>
        <p:origin x="209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4736"/>
    </p:cViewPr>
  </p:sorterViewPr>
  <p:notesViewPr>
    <p:cSldViewPr>
      <p:cViewPr varScale="1">
        <p:scale>
          <a:sx n="49" d="100"/>
          <a:sy n="49" d="100"/>
        </p:scale>
        <p:origin x="-2958" y="-102"/>
      </p:cViewPr>
      <p:guideLst>
        <p:guide orient="horz" pos="3127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71EF99-BC11-47B0-8831-B51F9C5F6F0C}" type="doc">
      <dgm:prSet loTypeId="urn:microsoft.com/office/officeart/2005/8/layout/chevron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FB30BB82-62B6-4C7F-A588-56269CF23507}">
      <dgm:prSet phldrT="[Text]" custT="1"/>
      <dgm:spPr/>
      <dgm:t>
        <a:bodyPr/>
        <a:lstStyle/>
        <a:p>
          <a:r>
            <a:rPr lang="en-US" sz="1800" b="0" dirty="0">
              <a:latin typeface="Calibri" pitchFamily="34" charset="0"/>
              <a:cs typeface="Calibri" pitchFamily="34" charset="0"/>
            </a:rPr>
            <a:t>1</a:t>
          </a:r>
          <a:endParaRPr lang="en-IN" sz="1800" b="0" dirty="0">
            <a:latin typeface="Calibri" pitchFamily="34" charset="0"/>
            <a:cs typeface="Calibri" pitchFamily="34" charset="0"/>
          </a:endParaRPr>
        </a:p>
      </dgm:t>
    </dgm:pt>
    <dgm:pt modelId="{ACD9FD25-7799-4AD8-9FE1-2F9DB3856ED8}" type="parTrans" cxnId="{64DB32A3-371C-445A-BD77-9FBFB894E45C}">
      <dgm:prSet/>
      <dgm:spPr/>
      <dgm:t>
        <a:bodyPr/>
        <a:lstStyle/>
        <a:p>
          <a:endParaRPr lang="en-IN"/>
        </a:p>
      </dgm:t>
    </dgm:pt>
    <dgm:pt modelId="{D2FD2C01-4659-46B2-886D-26245A1F528C}" type="sibTrans" cxnId="{64DB32A3-371C-445A-BD77-9FBFB894E45C}">
      <dgm:prSet/>
      <dgm:spPr/>
      <dgm:t>
        <a:bodyPr/>
        <a:lstStyle/>
        <a:p>
          <a:endParaRPr lang="en-IN"/>
        </a:p>
      </dgm:t>
    </dgm:pt>
    <dgm:pt modelId="{B7BB5EE5-5D22-4303-AB09-0BC54AF2DF10}">
      <dgm:prSet phldrT="[Text]" custT="1"/>
      <dgm:spPr/>
      <dgm:t>
        <a:bodyPr/>
        <a:lstStyle/>
        <a:p>
          <a:r>
            <a:rPr lang="en-IN" sz="1800" b="0" dirty="0"/>
            <a:t>Reading input from a stream.</a:t>
          </a:r>
          <a:endParaRPr lang="en-IN" sz="1800" b="0" dirty="0">
            <a:latin typeface="Calibri" pitchFamily="34" charset="0"/>
            <a:cs typeface="Calibri" pitchFamily="34" charset="0"/>
          </a:endParaRPr>
        </a:p>
      </dgm:t>
    </dgm:pt>
    <dgm:pt modelId="{54F9D458-0869-4A3F-8896-CD25D14874EC}" type="parTrans" cxnId="{D2555C85-E236-4D8E-B9A9-02302C807918}">
      <dgm:prSet/>
      <dgm:spPr/>
      <dgm:t>
        <a:bodyPr/>
        <a:lstStyle/>
        <a:p>
          <a:endParaRPr lang="en-IN"/>
        </a:p>
      </dgm:t>
    </dgm:pt>
    <dgm:pt modelId="{A9962BBE-8A9C-4386-B639-F3CE41644668}" type="sibTrans" cxnId="{D2555C85-E236-4D8E-B9A9-02302C807918}">
      <dgm:prSet/>
      <dgm:spPr/>
      <dgm:t>
        <a:bodyPr/>
        <a:lstStyle/>
        <a:p>
          <a:endParaRPr lang="en-IN"/>
        </a:p>
      </dgm:t>
    </dgm:pt>
    <dgm:pt modelId="{C47F5C0E-480E-4857-8EA5-80698EF7B449}">
      <dgm:prSet phldrT="[Text]" custT="1"/>
      <dgm:spPr/>
      <dgm:t>
        <a:bodyPr/>
        <a:lstStyle/>
        <a:p>
          <a:r>
            <a:rPr lang="en-US" sz="1800" b="0" dirty="0">
              <a:latin typeface="Calibri" pitchFamily="34" charset="0"/>
              <a:cs typeface="Calibri" pitchFamily="34" charset="0"/>
            </a:rPr>
            <a:t>2</a:t>
          </a:r>
          <a:endParaRPr lang="en-IN" sz="1800" b="0" dirty="0">
            <a:latin typeface="Calibri" pitchFamily="34" charset="0"/>
            <a:cs typeface="Calibri" pitchFamily="34" charset="0"/>
          </a:endParaRPr>
        </a:p>
      </dgm:t>
    </dgm:pt>
    <dgm:pt modelId="{D8E7ABFA-B6F0-46A6-B696-8DEF4691A100}" type="parTrans" cxnId="{7B4B6998-A6F0-4C01-AD09-ADD5529F5A85}">
      <dgm:prSet/>
      <dgm:spPr/>
      <dgm:t>
        <a:bodyPr/>
        <a:lstStyle/>
        <a:p>
          <a:endParaRPr lang="en-IN"/>
        </a:p>
      </dgm:t>
    </dgm:pt>
    <dgm:pt modelId="{1324405A-5E9F-4BD7-9078-542F171E5B3A}" type="sibTrans" cxnId="{7B4B6998-A6F0-4C01-AD09-ADD5529F5A85}">
      <dgm:prSet/>
      <dgm:spPr/>
      <dgm:t>
        <a:bodyPr/>
        <a:lstStyle/>
        <a:p>
          <a:endParaRPr lang="en-IN"/>
        </a:p>
      </dgm:t>
    </dgm:pt>
    <dgm:pt modelId="{7C3BA12F-9A0D-4E20-9A47-C2A1B7DC1BC1}">
      <dgm:prSet phldrT="[Text]" custT="1"/>
      <dgm:spPr/>
      <dgm:t>
        <a:bodyPr/>
        <a:lstStyle/>
        <a:p>
          <a:r>
            <a:rPr lang="en-IN" sz="1800" b="0" dirty="0"/>
            <a:t>Writing output to a stream.</a:t>
          </a:r>
          <a:endParaRPr lang="en-IN" sz="1800" b="0" dirty="0">
            <a:latin typeface="Calibri" pitchFamily="34" charset="0"/>
            <a:cs typeface="Calibri" pitchFamily="34" charset="0"/>
          </a:endParaRPr>
        </a:p>
      </dgm:t>
    </dgm:pt>
    <dgm:pt modelId="{1E3A6946-1FE7-4FCC-B612-C1DCD6B8CE6C}" type="parTrans" cxnId="{283CCC20-5CCA-4054-95F9-4C4671860A77}">
      <dgm:prSet/>
      <dgm:spPr/>
      <dgm:t>
        <a:bodyPr/>
        <a:lstStyle/>
        <a:p>
          <a:endParaRPr lang="en-IN"/>
        </a:p>
      </dgm:t>
    </dgm:pt>
    <dgm:pt modelId="{19B0A59F-9F6A-4FA2-A53D-C59E5F4D8D1E}" type="sibTrans" cxnId="{283CCC20-5CCA-4054-95F9-4C4671860A77}">
      <dgm:prSet/>
      <dgm:spPr/>
      <dgm:t>
        <a:bodyPr/>
        <a:lstStyle/>
        <a:p>
          <a:endParaRPr lang="en-IN"/>
        </a:p>
      </dgm:t>
    </dgm:pt>
    <dgm:pt modelId="{C185E26E-86F7-45B3-9227-AC26886DF8F1}">
      <dgm:prSet phldrT="[Text]" custT="1"/>
      <dgm:spPr/>
      <dgm:t>
        <a:bodyPr/>
        <a:lstStyle/>
        <a:p>
          <a:r>
            <a:rPr lang="en-US" sz="1800" b="0" dirty="0">
              <a:latin typeface="Calibri" pitchFamily="34" charset="0"/>
              <a:cs typeface="Calibri" pitchFamily="34" charset="0"/>
            </a:rPr>
            <a:t>3</a:t>
          </a:r>
          <a:endParaRPr lang="en-IN" sz="1800" b="0" dirty="0">
            <a:latin typeface="Calibri" pitchFamily="34" charset="0"/>
            <a:cs typeface="Calibri" pitchFamily="34" charset="0"/>
          </a:endParaRPr>
        </a:p>
      </dgm:t>
    </dgm:pt>
    <dgm:pt modelId="{3C2E6833-C634-484B-A9C5-031B4EC798BB}" type="parTrans" cxnId="{6827A9DA-A70C-45B5-BED0-4BA653BF4A4B}">
      <dgm:prSet/>
      <dgm:spPr/>
      <dgm:t>
        <a:bodyPr/>
        <a:lstStyle/>
        <a:p>
          <a:endParaRPr lang="en-IN"/>
        </a:p>
      </dgm:t>
    </dgm:pt>
    <dgm:pt modelId="{57EB8170-81B2-4AAF-8F85-2FEE1E1D4AC1}" type="sibTrans" cxnId="{6827A9DA-A70C-45B5-BED0-4BA653BF4A4B}">
      <dgm:prSet/>
      <dgm:spPr/>
      <dgm:t>
        <a:bodyPr/>
        <a:lstStyle/>
        <a:p>
          <a:endParaRPr lang="en-IN"/>
        </a:p>
      </dgm:t>
    </dgm:pt>
    <dgm:pt modelId="{7C276069-DD46-46F1-BB3A-75FCC583B8C3}">
      <dgm:prSet phldrT="[Text]" custT="1"/>
      <dgm:spPr/>
      <dgm:t>
        <a:bodyPr/>
        <a:lstStyle/>
        <a:p>
          <a:r>
            <a:rPr lang="en-GB" sz="1800" b="0" dirty="0"/>
            <a:t>Managing disk files</a:t>
          </a:r>
          <a:r>
            <a:rPr lang="en-IN" sz="1800" b="0" dirty="0"/>
            <a:t>.</a:t>
          </a:r>
          <a:endParaRPr lang="en-IN" sz="1800" b="0" dirty="0">
            <a:latin typeface="Calibri" pitchFamily="34" charset="0"/>
            <a:cs typeface="Calibri" pitchFamily="34" charset="0"/>
          </a:endParaRPr>
        </a:p>
      </dgm:t>
    </dgm:pt>
    <dgm:pt modelId="{CB8A5E46-9545-429E-AD57-A818DEE9D5CE}" type="parTrans" cxnId="{42D61FFD-5EC4-40BB-8E8D-31C1CD5445C6}">
      <dgm:prSet/>
      <dgm:spPr/>
      <dgm:t>
        <a:bodyPr/>
        <a:lstStyle/>
        <a:p>
          <a:endParaRPr lang="en-IN"/>
        </a:p>
      </dgm:t>
    </dgm:pt>
    <dgm:pt modelId="{5E02F42D-2810-4AD4-ABA6-94CCE27383F8}" type="sibTrans" cxnId="{42D61FFD-5EC4-40BB-8E8D-31C1CD5445C6}">
      <dgm:prSet/>
      <dgm:spPr/>
      <dgm:t>
        <a:bodyPr/>
        <a:lstStyle/>
        <a:p>
          <a:endParaRPr lang="en-IN"/>
        </a:p>
      </dgm:t>
    </dgm:pt>
    <dgm:pt modelId="{57C4C963-5649-4DEC-8DFD-8B7F20C554C1}">
      <dgm:prSet custT="1"/>
      <dgm:spPr/>
      <dgm:t>
        <a:bodyPr/>
        <a:lstStyle/>
        <a:p>
          <a:r>
            <a:rPr lang="en-GB" sz="1800" b="0" dirty="0"/>
            <a:t>4</a:t>
          </a:r>
        </a:p>
      </dgm:t>
    </dgm:pt>
    <dgm:pt modelId="{937C8493-0FB8-467C-B0D0-A32F953D6350}" type="parTrans" cxnId="{9C8FC65A-B2BD-4500-91F9-1E8E62D2B4B0}">
      <dgm:prSet/>
      <dgm:spPr/>
      <dgm:t>
        <a:bodyPr/>
        <a:lstStyle/>
        <a:p>
          <a:endParaRPr lang="en-GB"/>
        </a:p>
      </dgm:t>
    </dgm:pt>
    <dgm:pt modelId="{2EC3B7CA-E1BA-4883-8708-9E4EED766041}" type="sibTrans" cxnId="{9C8FC65A-B2BD-4500-91F9-1E8E62D2B4B0}">
      <dgm:prSet/>
      <dgm:spPr/>
      <dgm:t>
        <a:bodyPr/>
        <a:lstStyle/>
        <a:p>
          <a:endParaRPr lang="en-GB"/>
        </a:p>
      </dgm:t>
    </dgm:pt>
    <dgm:pt modelId="{7E6C8D8B-982B-451A-B0B8-36C8191E2128}">
      <dgm:prSet custT="1"/>
      <dgm:spPr/>
      <dgm:t>
        <a:bodyPr/>
        <a:lstStyle/>
        <a:p>
          <a:r>
            <a:rPr lang="en-IN" sz="1800" b="0" dirty="0"/>
            <a:t>Share data with a network of computers.</a:t>
          </a:r>
          <a:endParaRPr lang="en-GB" sz="1800" b="0" dirty="0"/>
        </a:p>
      </dgm:t>
    </dgm:pt>
    <dgm:pt modelId="{88B062F6-F337-4050-94FB-CD746B3B5A82}" type="parTrans" cxnId="{0FA55ACB-E849-4487-9B44-22C42B77717D}">
      <dgm:prSet/>
      <dgm:spPr/>
      <dgm:t>
        <a:bodyPr/>
        <a:lstStyle/>
        <a:p>
          <a:endParaRPr lang="en-GB"/>
        </a:p>
      </dgm:t>
    </dgm:pt>
    <dgm:pt modelId="{D585B511-487B-4D23-8D1A-5515AFE6EB43}" type="sibTrans" cxnId="{0FA55ACB-E849-4487-9B44-22C42B77717D}">
      <dgm:prSet/>
      <dgm:spPr/>
      <dgm:t>
        <a:bodyPr/>
        <a:lstStyle/>
        <a:p>
          <a:endParaRPr lang="en-GB"/>
        </a:p>
      </dgm:t>
    </dgm:pt>
    <dgm:pt modelId="{5F853222-32E8-4EEA-9889-F2C557FAEA71}" type="pres">
      <dgm:prSet presAssocID="{0E71EF99-BC11-47B0-8831-B51F9C5F6F0C}" presName="linearFlow" presStyleCnt="0">
        <dgm:presLayoutVars>
          <dgm:dir/>
          <dgm:animLvl val="lvl"/>
          <dgm:resizeHandles val="exact"/>
        </dgm:presLayoutVars>
      </dgm:prSet>
      <dgm:spPr/>
    </dgm:pt>
    <dgm:pt modelId="{1B30553C-D39C-4F46-8893-7B3137B02F5B}" type="pres">
      <dgm:prSet presAssocID="{FB30BB82-62B6-4C7F-A588-56269CF23507}" presName="composite" presStyleCnt="0"/>
      <dgm:spPr/>
    </dgm:pt>
    <dgm:pt modelId="{CC64341B-5B77-4C3C-A125-490245E45573}" type="pres">
      <dgm:prSet presAssocID="{FB30BB82-62B6-4C7F-A588-56269CF23507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BEBA01B6-5951-44BE-9030-3C2626CDD713}" type="pres">
      <dgm:prSet presAssocID="{FB30BB82-62B6-4C7F-A588-56269CF23507}" presName="descendantText" presStyleLbl="alignAcc1" presStyleIdx="0" presStyleCnt="4">
        <dgm:presLayoutVars>
          <dgm:bulletEnabled val="1"/>
        </dgm:presLayoutVars>
      </dgm:prSet>
      <dgm:spPr/>
    </dgm:pt>
    <dgm:pt modelId="{03968F23-E314-42B7-ADFA-33C1EFCF901C}" type="pres">
      <dgm:prSet presAssocID="{D2FD2C01-4659-46B2-886D-26245A1F528C}" presName="sp" presStyleCnt="0"/>
      <dgm:spPr/>
    </dgm:pt>
    <dgm:pt modelId="{EBF94501-07FB-465E-862C-2860ECCFE699}" type="pres">
      <dgm:prSet presAssocID="{C47F5C0E-480E-4857-8EA5-80698EF7B449}" presName="composite" presStyleCnt="0"/>
      <dgm:spPr/>
    </dgm:pt>
    <dgm:pt modelId="{1166A8A4-1813-4D44-9BFB-92CDEBDAD00B}" type="pres">
      <dgm:prSet presAssocID="{C47F5C0E-480E-4857-8EA5-80698EF7B449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127813E7-74B9-4DA5-84E0-D6A5D3831C71}" type="pres">
      <dgm:prSet presAssocID="{C47F5C0E-480E-4857-8EA5-80698EF7B449}" presName="descendantText" presStyleLbl="alignAcc1" presStyleIdx="1" presStyleCnt="4">
        <dgm:presLayoutVars>
          <dgm:bulletEnabled val="1"/>
        </dgm:presLayoutVars>
      </dgm:prSet>
      <dgm:spPr/>
    </dgm:pt>
    <dgm:pt modelId="{CD035F10-E531-44D8-9CA0-1A228E8272E0}" type="pres">
      <dgm:prSet presAssocID="{1324405A-5E9F-4BD7-9078-542F171E5B3A}" presName="sp" presStyleCnt="0"/>
      <dgm:spPr/>
    </dgm:pt>
    <dgm:pt modelId="{8E6E05CF-3D20-4ED1-96D7-4A6FF64A34C5}" type="pres">
      <dgm:prSet presAssocID="{C185E26E-86F7-45B3-9227-AC26886DF8F1}" presName="composite" presStyleCnt="0"/>
      <dgm:spPr/>
    </dgm:pt>
    <dgm:pt modelId="{0937F89E-EDA7-4798-BA44-F9D42D5BB73A}" type="pres">
      <dgm:prSet presAssocID="{C185E26E-86F7-45B3-9227-AC26886DF8F1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CBC7A345-F662-4E11-9EA4-B9B1E60DACE6}" type="pres">
      <dgm:prSet presAssocID="{C185E26E-86F7-45B3-9227-AC26886DF8F1}" presName="descendantText" presStyleLbl="alignAcc1" presStyleIdx="2" presStyleCnt="4">
        <dgm:presLayoutVars>
          <dgm:bulletEnabled val="1"/>
        </dgm:presLayoutVars>
      </dgm:prSet>
      <dgm:spPr/>
    </dgm:pt>
    <dgm:pt modelId="{11DA7515-C446-4161-8F69-63FAA7C081BF}" type="pres">
      <dgm:prSet presAssocID="{57EB8170-81B2-4AAF-8F85-2FEE1E1D4AC1}" presName="sp" presStyleCnt="0"/>
      <dgm:spPr/>
    </dgm:pt>
    <dgm:pt modelId="{9A580D22-638B-41F9-BE8E-E93F28DCD2E5}" type="pres">
      <dgm:prSet presAssocID="{57C4C963-5649-4DEC-8DFD-8B7F20C554C1}" presName="composite" presStyleCnt="0"/>
      <dgm:spPr/>
    </dgm:pt>
    <dgm:pt modelId="{84088A69-D64D-4A56-8969-41503733F1EC}" type="pres">
      <dgm:prSet presAssocID="{57C4C963-5649-4DEC-8DFD-8B7F20C554C1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03D22E12-68FB-486D-9232-1388B8FB806B}" type="pres">
      <dgm:prSet presAssocID="{57C4C963-5649-4DEC-8DFD-8B7F20C554C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221D2604-D2AE-4970-AF25-E97CB5AA0967}" type="presOf" srcId="{7E6C8D8B-982B-451A-B0B8-36C8191E2128}" destId="{03D22E12-68FB-486D-9232-1388B8FB806B}" srcOrd="0" destOrd="0" presId="urn:microsoft.com/office/officeart/2005/8/layout/chevron2"/>
    <dgm:cxn modelId="{283CCC20-5CCA-4054-95F9-4C4671860A77}" srcId="{C47F5C0E-480E-4857-8EA5-80698EF7B449}" destId="{7C3BA12F-9A0D-4E20-9A47-C2A1B7DC1BC1}" srcOrd="0" destOrd="0" parTransId="{1E3A6946-1FE7-4FCC-B612-C1DCD6B8CE6C}" sibTransId="{19B0A59F-9F6A-4FA2-A53D-C59E5F4D8D1E}"/>
    <dgm:cxn modelId="{F2C1542A-C53D-4CFB-AB2D-133E356A757B}" type="presOf" srcId="{B7BB5EE5-5D22-4303-AB09-0BC54AF2DF10}" destId="{BEBA01B6-5951-44BE-9030-3C2626CDD713}" srcOrd="0" destOrd="0" presId="urn:microsoft.com/office/officeart/2005/8/layout/chevron2"/>
    <dgm:cxn modelId="{B04EBE3D-153F-4A5F-9F8D-028EC0170ECD}" type="presOf" srcId="{57C4C963-5649-4DEC-8DFD-8B7F20C554C1}" destId="{84088A69-D64D-4A56-8969-41503733F1EC}" srcOrd="0" destOrd="0" presId="urn:microsoft.com/office/officeart/2005/8/layout/chevron2"/>
    <dgm:cxn modelId="{D45E8142-E3B3-4916-8259-3496367B3536}" type="presOf" srcId="{7C3BA12F-9A0D-4E20-9A47-C2A1B7DC1BC1}" destId="{127813E7-74B9-4DA5-84E0-D6A5D3831C71}" srcOrd="0" destOrd="0" presId="urn:microsoft.com/office/officeart/2005/8/layout/chevron2"/>
    <dgm:cxn modelId="{56AC1E77-12C1-41E9-913F-73F3D9E625BD}" type="presOf" srcId="{0E71EF99-BC11-47B0-8831-B51F9C5F6F0C}" destId="{5F853222-32E8-4EEA-9889-F2C557FAEA71}" srcOrd="0" destOrd="0" presId="urn:microsoft.com/office/officeart/2005/8/layout/chevron2"/>
    <dgm:cxn modelId="{9C8FC65A-B2BD-4500-91F9-1E8E62D2B4B0}" srcId="{0E71EF99-BC11-47B0-8831-B51F9C5F6F0C}" destId="{57C4C963-5649-4DEC-8DFD-8B7F20C554C1}" srcOrd="3" destOrd="0" parTransId="{937C8493-0FB8-467C-B0D0-A32F953D6350}" sibTransId="{2EC3B7CA-E1BA-4883-8708-9E4EED766041}"/>
    <dgm:cxn modelId="{D2555C85-E236-4D8E-B9A9-02302C807918}" srcId="{FB30BB82-62B6-4C7F-A588-56269CF23507}" destId="{B7BB5EE5-5D22-4303-AB09-0BC54AF2DF10}" srcOrd="0" destOrd="0" parTransId="{54F9D458-0869-4A3F-8896-CD25D14874EC}" sibTransId="{A9962BBE-8A9C-4386-B639-F3CE41644668}"/>
    <dgm:cxn modelId="{7B4B6998-A6F0-4C01-AD09-ADD5529F5A85}" srcId="{0E71EF99-BC11-47B0-8831-B51F9C5F6F0C}" destId="{C47F5C0E-480E-4857-8EA5-80698EF7B449}" srcOrd="1" destOrd="0" parTransId="{D8E7ABFA-B6F0-46A6-B696-8DEF4691A100}" sibTransId="{1324405A-5E9F-4BD7-9078-542F171E5B3A}"/>
    <dgm:cxn modelId="{64DB32A3-371C-445A-BD77-9FBFB894E45C}" srcId="{0E71EF99-BC11-47B0-8831-B51F9C5F6F0C}" destId="{FB30BB82-62B6-4C7F-A588-56269CF23507}" srcOrd="0" destOrd="0" parTransId="{ACD9FD25-7799-4AD8-9FE1-2F9DB3856ED8}" sibTransId="{D2FD2C01-4659-46B2-886D-26245A1F528C}"/>
    <dgm:cxn modelId="{A251E4B2-EA4C-48B3-8440-7302B2FE2460}" type="presOf" srcId="{FB30BB82-62B6-4C7F-A588-56269CF23507}" destId="{CC64341B-5B77-4C3C-A125-490245E45573}" srcOrd="0" destOrd="0" presId="urn:microsoft.com/office/officeart/2005/8/layout/chevron2"/>
    <dgm:cxn modelId="{0FA55ACB-E849-4487-9B44-22C42B77717D}" srcId="{57C4C963-5649-4DEC-8DFD-8B7F20C554C1}" destId="{7E6C8D8B-982B-451A-B0B8-36C8191E2128}" srcOrd="0" destOrd="0" parTransId="{88B062F6-F337-4050-94FB-CD746B3B5A82}" sibTransId="{D585B511-487B-4D23-8D1A-5515AFE6EB43}"/>
    <dgm:cxn modelId="{6827A9DA-A70C-45B5-BED0-4BA653BF4A4B}" srcId="{0E71EF99-BC11-47B0-8831-B51F9C5F6F0C}" destId="{C185E26E-86F7-45B3-9227-AC26886DF8F1}" srcOrd="2" destOrd="0" parTransId="{3C2E6833-C634-484B-A9C5-031B4EC798BB}" sibTransId="{57EB8170-81B2-4AAF-8F85-2FEE1E1D4AC1}"/>
    <dgm:cxn modelId="{266587EC-47CC-45CD-B7D1-69665FA8815D}" type="presOf" srcId="{7C276069-DD46-46F1-BB3A-75FCC583B8C3}" destId="{CBC7A345-F662-4E11-9EA4-B9B1E60DACE6}" srcOrd="0" destOrd="0" presId="urn:microsoft.com/office/officeart/2005/8/layout/chevron2"/>
    <dgm:cxn modelId="{EC23ECF8-43BA-44F9-82C0-39EE9CF96C64}" type="presOf" srcId="{C185E26E-86F7-45B3-9227-AC26886DF8F1}" destId="{0937F89E-EDA7-4798-BA44-F9D42D5BB73A}" srcOrd="0" destOrd="0" presId="urn:microsoft.com/office/officeart/2005/8/layout/chevron2"/>
    <dgm:cxn modelId="{42D61FFD-5EC4-40BB-8E8D-31C1CD5445C6}" srcId="{C185E26E-86F7-45B3-9227-AC26886DF8F1}" destId="{7C276069-DD46-46F1-BB3A-75FCC583B8C3}" srcOrd="0" destOrd="0" parTransId="{CB8A5E46-9545-429E-AD57-A818DEE9D5CE}" sibTransId="{5E02F42D-2810-4AD4-ABA6-94CCE27383F8}"/>
    <dgm:cxn modelId="{4CEF74FF-DF41-44BD-B644-3FE91031775C}" type="presOf" srcId="{C47F5C0E-480E-4857-8EA5-80698EF7B449}" destId="{1166A8A4-1813-4D44-9BFB-92CDEBDAD00B}" srcOrd="0" destOrd="0" presId="urn:microsoft.com/office/officeart/2005/8/layout/chevron2"/>
    <dgm:cxn modelId="{D52EB06E-D9D9-410B-84A5-5BCEFF44C70A}" type="presParOf" srcId="{5F853222-32E8-4EEA-9889-F2C557FAEA71}" destId="{1B30553C-D39C-4F46-8893-7B3137B02F5B}" srcOrd="0" destOrd="0" presId="urn:microsoft.com/office/officeart/2005/8/layout/chevron2"/>
    <dgm:cxn modelId="{3FD7FD3F-92FF-4363-996F-68FEA11256A2}" type="presParOf" srcId="{1B30553C-D39C-4F46-8893-7B3137B02F5B}" destId="{CC64341B-5B77-4C3C-A125-490245E45573}" srcOrd="0" destOrd="0" presId="urn:microsoft.com/office/officeart/2005/8/layout/chevron2"/>
    <dgm:cxn modelId="{9C1408D9-900D-409B-9141-437703FB7A93}" type="presParOf" srcId="{1B30553C-D39C-4F46-8893-7B3137B02F5B}" destId="{BEBA01B6-5951-44BE-9030-3C2626CDD713}" srcOrd="1" destOrd="0" presId="urn:microsoft.com/office/officeart/2005/8/layout/chevron2"/>
    <dgm:cxn modelId="{A66020DD-E54E-43D1-B558-A6599303CC6B}" type="presParOf" srcId="{5F853222-32E8-4EEA-9889-F2C557FAEA71}" destId="{03968F23-E314-42B7-ADFA-33C1EFCF901C}" srcOrd="1" destOrd="0" presId="urn:microsoft.com/office/officeart/2005/8/layout/chevron2"/>
    <dgm:cxn modelId="{F33FB28A-914F-41B4-9B7E-C3DD027EC8CE}" type="presParOf" srcId="{5F853222-32E8-4EEA-9889-F2C557FAEA71}" destId="{EBF94501-07FB-465E-862C-2860ECCFE699}" srcOrd="2" destOrd="0" presId="urn:microsoft.com/office/officeart/2005/8/layout/chevron2"/>
    <dgm:cxn modelId="{BA13220F-FD68-4233-BD92-96D93DB1B43B}" type="presParOf" srcId="{EBF94501-07FB-465E-862C-2860ECCFE699}" destId="{1166A8A4-1813-4D44-9BFB-92CDEBDAD00B}" srcOrd="0" destOrd="0" presId="urn:microsoft.com/office/officeart/2005/8/layout/chevron2"/>
    <dgm:cxn modelId="{D423B46F-8E8F-4798-873D-AC3CB4A10553}" type="presParOf" srcId="{EBF94501-07FB-465E-862C-2860ECCFE699}" destId="{127813E7-74B9-4DA5-84E0-D6A5D3831C71}" srcOrd="1" destOrd="0" presId="urn:microsoft.com/office/officeart/2005/8/layout/chevron2"/>
    <dgm:cxn modelId="{C2B4FD8D-EC1D-4660-85BC-B6614EC285EB}" type="presParOf" srcId="{5F853222-32E8-4EEA-9889-F2C557FAEA71}" destId="{CD035F10-E531-44D8-9CA0-1A228E8272E0}" srcOrd="3" destOrd="0" presId="urn:microsoft.com/office/officeart/2005/8/layout/chevron2"/>
    <dgm:cxn modelId="{D5876CD0-E2F2-4473-92DF-4ABEE44A4F41}" type="presParOf" srcId="{5F853222-32E8-4EEA-9889-F2C557FAEA71}" destId="{8E6E05CF-3D20-4ED1-96D7-4A6FF64A34C5}" srcOrd="4" destOrd="0" presId="urn:microsoft.com/office/officeart/2005/8/layout/chevron2"/>
    <dgm:cxn modelId="{6F7EDA38-097C-42EB-B531-8EE9D136AA59}" type="presParOf" srcId="{8E6E05CF-3D20-4ED1-96D7-4A6FF64A34C5}" destId="{0937F89E-EDA7-4798-BA44-F9D42D5BB73A}" srcOrd="0" destOrd="0" presId="urn:microsoft.com/office/officeart/2005/8/layout/chevron2"/>
    <dgm:cxn modelId="{98140E5C-136F-49F3-A7B3-F9E8CA8624FF}" type="presParOf" srcId="{8E6E05CF-3D20-4ED1-96D7-4A6FF64A34C5}" destId="{CBC7A345-F662-4E11-9EA4-B9B1E60DACE6}" srcOrd="1" destOrd="0" presId="urn:microsoft.com/office/officeart/2005/8/layout/chevron2"/>
    <dgm:cxn modelId="{5A22AC2A-6A9C-44C3-9458-EDA0340C7071}" type="presParOf" srcId="{5F853222-32E8-4EEA-9889-F2C557FAEA71}" destId="{11DA7515-C446-4161-8F69-63FAA7C081BF}" srcOrd="5" destOrd="0" presId="urn:microsoft.com/office/officeart/2005/8/layout/chevron2"/>
    <dgm:cxn modelId="{BE3108DA-D8C6-4EEF-8141-123FF6EED6D1}" type="presParOf" srcId="{5F853222-32E8-4EEA-9889-F2C557FAEA71}" destId="{9A580D22-638B-41F9-BE8E-E93F28DCD2E5}" srcOrd="6" destOrd="0" presId="urn:microsoft.com/office/officeart/2005/8/layout/chevron2"/>
    <dgm:cxn modelId="{B6FE82DF-0741-448E-AAE9-FF9C49EAEC25}" type="presParOf" srcId="{9A580D22-638B-41F9-BE8E-E93F28DCD2E5}" destId="{84088A69-D64D-4A56-8969-41503733F1EC}" srcOrd="0" destOrd="0" presId="urn:microsoft.com/office/officeart/2005/8/layout/chevron2"/>
    <dgm:cxn modelId="{58A5AF57-DA3F-4F7A-BA0D-3804F2074A11}" type="presParOf" srcId="{9A580D22-638B-41F9-BE8E-E93F28DCD2E5}" destId="{03D22E12-68FB-486D-9232-1388B8FB806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71EF99-BC11-47B0-8831-B51F9C5F6F0C}" type="doc">
      <dgm:prSet loTypeId="urn:microsoft.com/office/officeart/2005/8/layout/chevron2" loCatId="list" qsTypeId="urn:microsoft.com/office/officeart/2005/8/quickstyle/simple1" qsCatId="simple" csTypeId="urn:microsoft.com/office/officeart/2005/8/colors/colorful1#7" csCatId="colorful" phldr="1"/>
      <dgm:spPr/>
      <dgm:t>
        <a:bodyPr/>
        <a:lstStyle/>
        <a:p>
          <a:endParaRPr lang="en-IN"/>
        </a:p>
      </dgm:t>
    </dgm:pt>
    <dgm:pt modelId="{FB30BB82-62B6-4C7F-A588-56269CF23507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1</a:t>
          </a:r>
          <a:endParaRPr lang="en-IN" sz="1600" b="1" dirty="0">
            <a:latin typeface="Calibri" pitchFamily="34" charset="0"/>
            <a:cs typeface="Calibri" pitchFamily="34" charset="0"/>
          </a:endParaRPr>
        </a:p>
      </dgm:t>
    </dgm:pt>
    <dgm:pt modelId="{ACD9FD25-7799-4AD8-9FE1-2F9DB3856ED8}" type="parTrans" cxnId="{64DB32A3-371C-445A-BD77-9FBFB894E45C}">
      <dgm:prSet/>
      <dgm:spPr/>
      <dgm:t>
        <a:bodyPr/>
        <a:lstStyle/>
        <a:p>
          <a:endParaRPr lang="en-IN"/>
        </a:p>
      </dgm:t>
    </dgm:pt>
    <dgm:pt modelId="{D2FD2C01-4659-46B2-886D-26245A1F528C}" type="sibTrans" cxnId="{64DB32A3-371C-445A-BD77-9FBFB894E45C}">
      <dgm:prSet/>
      <dgm:spPr/>
      <dgm:t>
        <a:bodyPr/>
        <a:lstStyle/>
        <a:p>
          <a:endParaRPr lang="en-IN"/>
        </a:p>
      </dgm:t>
    </dgm:pt>
    <dgm:pt modelId="{B7BB5EE5-5D22-4303-AB09-0BC54AF2DF10}">
      <dgm:prSet phldrT="[Text]" custT="1"/>
      <dgm:spPr/>
      <dgm:t>
        <a:bodyPr/>
        <a:lstStyle/>
        <a:p>
          <a:r>
            <a:rPr lang="en-IN" sz="1600" dirty="0"/>
            <a:t>Open	a stream that points at a specific data source: a	 file, a socket, URL, and so on.	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54F9D458-0869-4A3F-8896-CD25D14874EC}" type="parTrans" cxnId="{D2555C85-E236-4D8E-B9A9-02302C807918}">
      <dgm:prSet/>
      <dgm:spPr/>
      <dgm:t>
        <a:bodyPr/>
        <a:lstStyle/>
        <a:p>
          <a:endParaRPr lang="en-IN"/>
        </a:p>
      </dgm:t>
    </dgm:pt>
    <dgm:pt modelId="{A9962BBE-8A9C-4386-B639-F3CE41644668}" type="sibTrans" cxnId="{D2555C85-E236-4D8E-B9A9-02302C807918}">
      <dgm:prSet/>
      <dgm:spPr/>
      <dgm:t>
        <a:bodyPr/>
        <a:lstStyle/>
        <a:p>
          <a:endParaRPr lang="en-IN"/>
        </a:p>
      </dgm:t>
    </dgm:pt>
    <dgm:pt modelId="{C47F5C0E-480E-4857-8EA5-80698EF7B449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2</a:t>
          </a:r>
          <a:endParaRPr lang="en-IN" sz="1600" b="1" dirty="0">
            <a:latin typeface="Calibri" pitchFamily="34" charset="0"/>
            <a:cs typeface="Calibri" pitchFamily="34" charset="0"/>
          </a:endParaRPr>
        </a:p>
      </dgm:t>
    </dgm:pt>
    <dgm:pt modelId="{D8E7ABFA-B6F0-46A6-B696-8DEF4691A100}" type="parTrans" cxnId="{7B4B6998-A6F0-4C01-AD09-ADD5529F5A85}">
      <dgm:prSet/>
      <dgm:spPr/>
      <dgm:t>
        <a:bodyPr/>
        <a:lstStyle/>
        <a:p>
          <a:endParaRPr lang="en-IN"/>
        </a:p>
      </dgm:t>
    </dgm:pt>
    <dgm:pt modelId="{1324405A-5E9F-4BD7-9078-542F171E5B3A}" type="sibTrans" cxnId="{7B4B6998-A6F0-4C01-AD09-ADD5529F5A85}">
      <dgm:prSet/>
      <dgm:spPr/>
      <dgm:t>
        <a:bodyPr/>
        <a:lstStyle/>
        <a:p>
          <a:endParaRPr lang="en-IN"/>
        </a:p>
      </dgm:t>
    </dgm:pt>
    <dgm:pt modelId="{7C3BA12F-9A0D-4E20-9A47-C2A1B7DC1BC1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sz="1600" dirty="0"/>
            <a:t>Read or write data from/to this stream. 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1E3A6946-1FE7-4FCC-B612-C1DCD6B8CE6C}" type="parTrans" cxnId="{283CCC20-5CCA-4054-95F9-4C4671860A77}">
      <dgm:prSet/>
      <dgm:spPr/>
      <dgm:t>
        <a:bodyPr/>
        <a:lstStyle/>
        <a:p>
          <a:endParaRPr lang="en-IN"/>
        </a:p>
      </dgm:t>
    </dgm:pt>
    <dgm:pt modelId="{19B0A59F-9F6A-4FA2-A53D-C59E5F4D8D1E}" type="sibTrans" cxnId="{283CCC20-5CCA-4054-95F9-4C4671860A77}">
      <dgm:prSet/>
      <dgm:spPr/>
      <dgm:t>
        <a:bodyPr/>
        <a:lstStyle/>
        <a:p>
          <a:endParaRPr lang="en-IN"/>
        </a:p>
      </dgm:t>
    </dgm:pt>
    <dgm:pt modelId="{C185E26E-86F7-45B3-9227-AC26886DF8F1}">
      <dgm:prSet phldrT="[Text]" custT="1"/>
      <dgm:spPr/>
      <dgm:t>
        <a:bodyPr/>
        <a:lstStyle/>
        <a:p>
          <a:r>
            <a:rPr lang="en-US" sz="1600" b="1" dirty="0">
              <a:latin typeface="Calibri" pitchFamily="34" charset="0"/>
              <a:cs typeface="Calibri" pitchFamily="34" charset="0"/>
            </a:rPr>
            <a:t>3</a:t>
          </a:r>
          <a:endParaRPr lang="en-IN" sz="1600" b="1" dirty="0">
            <a:latin typeface="Calibri" pitchFamily="34" charset="0"/>
            <a:cs typeface="Calibri" pitchFamily="34" charset="0"/>
          </a:endParaRPr>
        </a:p>
      </dgm:t>
    </dgm:pt>
    <dgm:pt modelId="{3C2E6833-C634-484B-A9C5-031B4EC798BB}" type="parTrans" cxnId="{6827A9DA-A70C-45B5-BED0-4BA653BF4A4B}">
      <dgm:prSet/>
      <dgm:spPr/>
      <dgm:t>
        <a:bodyPr/>
        <a:lstStyle/>
        <a:p>
          <a:endParaRPr lang="en-IN"/>
        </a:p>
      </dgm:t>
    </dgm:pt>
    <dgm:pt modelId="{57EB8170-81B2-4AAF-8F85-2FEE1E1D4AC1}" type="sibTrans" cxnId="{6827A9DA-A70C-45B5-BED0-4BA653BF4A4B}">
      <dgm:prSet/>
      <dgm:spPr/>
      <dgm:t>
        <a:bodyPr/>
        <a:lstStyle/>
        <a:p>
          <a:endParaRPr lang="en-IN"/>
        </a:p>
      </dgm:t>
    </dgm:pt>
    <dgm:pt modelId="{7C276069-DD46-46F1-BB3A-75FCC583B8C3}">
      <dgm:prSet phldrT="[Text]" custT="1"/>
      <dgm:spPr/>
      <dgm:t>
        <a:bodyPr/>
        <a:lstStyle/>
        <a:p>
          <a:r>
            <a:rPr lang="en-GB" sz="1600" dirty="0"/>
            <a:t>Close the stream.</a:t>
          </a:r>
          <a:endParaRPr lang="en-IN" sz="1600" dirty="0">
            <a:latin typeface="Calibri" pitchFamily="34" charset="0"/>
            <a:cs typeface="Calibri" pitchFamily="34" charset="0"/>
          </a:endParaRPr>
        </a:p>
      </dgm:t>
    </dgm:pt>
    <dgm:pt modelId="{CB8A5E46-9545-429E-AD57-A818DEE9D5CE}" type="parTrans" cxnId="{42D61FFD-5EC4-40BB-8E8D-31C1CD5445C6}">
      <dgm:prSet/>
      <dgm:spPr/>
      <dgm:t>
        <a:bodyPr/>
        <a:lstStyle/>
        <a:p>
          <a:endParaRPr lang="en-IN"/>
        </a:p>
      </dgm:t>
    </dgm:pt>
    <dgm:pt modelId="{5E02F42D-2810-4AD4-ABA6-94CCE27383F8}" type="sibTrans" cxnId="{42D61FFD-5EC4-40BB-8E8D-31C1CD5445C6}">
      <dgm:prSet/>
      <dgm:spPr/>
      <dgm:t>
        <a:bodyPr/>
        <a:lstStyle/>
        <a:p>
          <a:endParaRPr lang="en-IN"/>
        </a:p>
      </dgm:t>
    </dgm:pt>
    <dgm:pt modelId="{5F853222-32E8-4EEA-9889-F2C557FAEA71}" type="pres">
      <dgm:prSet presAssocID="{0E71EF99-BC11-47B0-8831-B51F9C5F6F0C}" presName="linearFlow" presStyleCnt="0">
        <dgm:presLayoutVars>
          <dgm:dir/>
          <dgm:animLvl val="lvl"/>
          <dgm:resizeHandles val="exact"/>
        </dgm:presLayoutVars>
      </dgm:prSet>
      <dgm:spPr/>
    </dgm:pt>
    <dgm:pt modelId="{1B30553C-D39C-4F46-8893-7B3137B02F5B}" type="pres">
      <dgm:prSet presAssocID="{FB30BB82-62B6-4C7F-A588-56269CF23507}" presName="composite" presStyleCnt="0"/>
      <dgm:spPr/>
    </dgm:pt>
    <dgm:pt modelId="{CC64341B-5B77-4C3C-A125-490245E45573}" type="pres">
      <dgm:prSet presAssocID="{FB30BB82-62B6-4C7F-A588-56269CF2350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EBA01B6-5951-44BE-9030-3C2626CDD713}" type="pres">
      <dgm:prSet presAssocID="{FB30BB82-62B6-4C7F-A588-56269CF23507}" presName="descendantText" presStyleLbl="alignAcc1" presStyleIdx="0" presStyleCnt="3">
        <dgm:presLayoutVars>
          <dgm:bulletEnabled val="1"/>
        </dgm:presLayoutVars>
      </dgm:prSet>
      <dgm:spPr/>
    </dgm:pt>
    <dgm:pt modelId="{03968F23-E314-42B7-ADFA-33C1EFCF901C}" type="pres">
      <dgm:prSet presAssocID="{D2FD2C01-4659-46B2-886D-26245A1F528C}" presName="sp" presStyleCnt="0"/>
      <dgm:spPr/>
    </dgm:pt>
    <dgm:pt modelId="{EBF94501-07FB-465E-862C-2860ECCFE699}" type="pres">
      <dgm:prSet presAssocID="{C47F5C0E-480E-4857-8EA5-80698EF7B449}" presName="composite" presStyleCnt="0"/>
      <dgm:spPr/>
    </dgm:pt>
    <dgm:pt modelId="{1166A8A4-1813-4D44-9BFB-92CDEBDAD00B}" type="pres">
      <dgm:prSet presAssocID="{C47F5C0E-480E-4857-8EA5-80698EF7B44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27813E7-74B9-4DA5-84E0-D6A5D3831C71}" type="pres">
      <dgm:prSet presAssocID="{C47F5C0E-480E-4857-8EA5-80698EF7B449}" presName="descendantText" presStyleLbl="alignAcc1" presStyleIdx="1" presStyleCnt="3">
        <dgm:presLayoutVars>
          <dgm:bulletEnabled val="1"/>
        </dgm:presLayoutVars>
      </dgm:prSet>
      <dgm:spPr/>
    </dgm:pt>
    <dgm:pt modelId="{CD035F10-E531-44D8-9CA0-1A228E8272E0}" type="pres">
      <dgm:prSet presAssocID="{1324405A-5E9F-4BD7-9078-542F171E5B3A}" presName="sp" presStyleCnt="0"/>
      <dgm:spPr/>
    </dgm:pt>
    <dgm:pt modelId="{8E6E05CF-3D20-4ED1-96D7-4A6FF64A34C5}" type="pres">
      <dgm:prSet presAssocID="{C185E26E-86F7-45B3-9227-AC26886DF8F1}" presName="composite" presStyleCnt="0"/>
      <dgm:spPr/>
    </dgm:pt>
    <dgm:pt modelId="{0937F89E-EDA7-4798-BA44-F9D42D5BB73A}" type="pres">
      <dgm:prSet presAssocID="{C185E26E-86F7-45B3-9227-AC26886DF8F1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BC7A345-F662-4E11-9EA4-B9B1E60DACE6}" type="pres">
      <dgm:prSet presAssocID="{C185E26E-86F7-45B3-9227-AC26886DF8F1}" presName="descendantText" presStyleLbl="alignAcc1" presStyleIdx="2" presStyleCnt="3" custLinFactNeighborY="6795">
        <dgm:presLayoutVars>
          <dgm:bulletEnabled val="1"/>
        </dgm:presLayoutVars>
      </dgm:prSet>
      <dgm:spPr/>
    </dgm:pt>
  </dgm:ptLst>
  <dgm:cxnLst>
    <dgm:cxn modelId="{283CCC20-5CCA-4054-95F9-4C4671860A77}" srcId="{C47F5C0E-480E-4857-8EA5-80698EF7B449}" destId="{7C3BA12F-9A0D-4E20-9A47-C2A1B7DC1BC1}" srcOrd="0" destOrd="0" parTransId="{1E3A6946-1FE7-4FCC-B612-C1DCD6B8CE6C}" sibTransId="{19B0A59F-9F6A-4FA2-A53D-C59E5F4D8D1E}"/>
    <dgm:cxn modelId="{05F3A647-84E5-4992-888F-284190A70B8B}" type="presOf" srcId="{C47F5C0E-480E-4857-8EA5-80698EF7B449}" destId="{1166A8A4-1813-4D44-9BFB-92CDEBDAD00B}" srcOrd="0" destOrd="0" presId="urn:microsoft.com/office/officeart/2005/8/layout/chevron2"/>
    <dgm:cxn modelId="{50F44581-3CA6-40F1-A2EC-892FBE1FBF53}" type="presOf" srcId="{C185E26E-86F7-45B3-9227-AC26886DF8F1}" destId="{0937F89E-EDA7-4798-BA44-F9D42D5BB73A}" srcOrd="0" destOrd="0" presId="urn:microsoft.com/office/officeart/2005/8/layout/chevron2"/>
    <dgm:cxn modelId="{D2555C85-E236-4D8E-B9A9-02302C807918}" srcId="{FB30BB82-62B6-4C7F-A588-56269CF23507}" destId="{B7BB5EE5-5D22-4303-AB09-0BC54AF2DF10}" srcOrd="0" destOrd="0" parTransId="{54F9D458-0869-4A3F-8896-CD25D14874EC}" sibTransId="{A9962BBE-8A9C-4386-B639-F3CE41644668}"/>
    <dgm:cxn modelId="{7B4B6998-A6F0-4C01-AD09-ADD5529F5A85}" srcId="{0E71EF99-BC11-47B0-8831-B51F9C5F6F0C}" destId="{C47F5C0E-480E-4857-8EA5-80698EF7B449}" srcOrd="1" destOrd="0" parTransId="{D8E7ABFA-B6F0-46A6-B696-8DEF4691A100}" sibTransId="{1324405A-5E9F-4BD7-9078-542F171E5B3A}"/>
    <dgm:cxn modelId="{64DB32A3-371C-445A-BD77-9FBFB894E45C}" srcId="{0E71EF99-BC11-47B0-8831-B51F9C5F6F0C}" destId="{FB30BB82-62B6-4C7F-A588-56269CF23507}" srcOrd="0" destOrd="0" parTransId="{ACD9FD25-7799-4AD8-9FE1-2F9DB3856ED8}" sibTransId="{D2FD2C01-4659-46B2-886D-26245A1F528C}"/>
    <dgm:cxn modelId="{33E85BBD-595A-4F81-BB11-CA6717E8BEEF}" type="presOf" srcId="{FB30BB82-62B6-4C7F-A588-56269CF23507}" destId="{CC64341B-5B77-4C3C-A125-490245E45573}" srcOrd="0" destOrd="0" presId="urn:microsoft.com/office/officeart/2005/8/layout/chevron2"/>
    <dgm:cxn modelId="{64EFBDC7-2C3F-4DF3-BC74-734BE27FBB08}" type="presOf" srcId="{B7BB5EE5-5D22-4303-AB09-0BC54AF2DF10}" destId="{BEBA01B6-5951-44BE-9030-3C2626CDD713}" srcOrd="0" destOrd="0" presId="urn:microsoft.com/office/officeart/2005/8/layout/chevron2"/>
    <dgm:cxn modelId="{E362E6C9-7FF6-4D50-B579-071B00D964A3}" type="presOf" srcId="{0E71EF99-BC11-47B0-8831-B51F9C5F6F0C}" destId="{5F853222-32E8-4EEA-9889-F2C557FAEA71}" srcOrd="0" destOrd="0" presId="urn:microsoft.com/office/officeart/2005/8/layout/chevron2"/>
    <dgm:cxn modelId="{A593B7D5-795B-43A7-B8ED-362564C40106}" type="presOf" srcId="{7C276069-DD46-46F1-BB3A-75FCC583B8C3}" destId="{CBC7A345-F662-4E11-9EA4-B9B1E60DACE6}" srcOrd="0" destOrd="0" presId="urn:microsoft.com/office/officeart/2005/8/layout/chevron2"/>
    <dgm:cxn modelId="{6827A9DA-A70C-45B5-BED0-4BA653BF4A4B}" srcId="{0E71EF99-BC11-47B0-8831-B51F9C5F6F0C}" destId="{C185E26E-86F7-45B3-9227-AC26886DF8F1}" srcOrd="2" destOrd="0" parTransId="{3C2E6833-C634-484B-A9C5-031B4EC798BB}" sibTransId="{57EB8170-81B2-4AAF-8F85-2FEE1E1D4AC1}"/>
    <dgm:cxn modelId="{42D61FFD-5EC4-40BB-8E8D-31C1CD5445C6}" srcId="{C185E26E-86F7-45B3-9227-AC26886DF8F1}" destId="{7C276069-DD46-46F1-BB3A-75FCC583B8C3}" srcOrd="0" destOrd="0" parTransId="{CB8A5E46-9545-429E-AD57-A818DEE9D5CE}" sibTransId="{5E02F42D-2810-4AD4-ABA6-94CCE27383F8}"/>
    <dgm:cxn modelId="{E40D03FE-CD29-4D4D-BB16-E5BB385B79CA}" type="presOf" srcId="{7C3BA12F-9A0D-4E20-9A47-C2A1B7DC1BC1}" destId="{127813E7-74B9-4DA5-84E0-D6A5D3831C71}" srcOrd="0" destOrd="0" presId="urn:microsoft.com/office/officeart/2005/8/layout/chevron2"/>
    <dgm:cxn modelId="{D3DBBEEF-CE26-4AD7-8092-1AC6C35FF263}" type="presParOf" srcId="{5F853222-32E8-4EEA-9889-F2C557FAEA71}" destId="{1B30553C-D39C-4F46-8893-7B3137B02F5B}" srcOrd="0" destOrd="0" presId="urn:microsoft.com/office/officeart/2005/8/layout/chevron2"/>
    <dgm:cxn modelId="{1F832E12-6547-43DC-BCFA-EC0A1F2BA734}" type="presParOf" srcId="{1B30553C-D39C-4F46-8893-7B3137B02F5B}" destId="{CC64341B-5B77-4C3C-A125-490245E45573}" srcOrd="0" destOrd="0" presId="urn:microsoft.com/office/officeart/2005/8/layout/chevron2"/>
    <dgm:cxn modelId="{F6F50423-D81F-40D4-A706-17A43F80BE8B}" type="presParOf" srcId="{1B30553C-D39C-4F46-8893-7B3137B02F5B}" destId="{BEBA01B6-5951-44BE-9030-3C2626CDD713}" srcOrd="1" destOrd="0" presId="urn:microsoft.com/office/officeart/2005/8/layout/chevron2"/>
    <dgm:cxn modelId="{62D43F36-E325-433E-8784-63C7D32906AE}" type="presParOf" srcId="{5F853222-32E8-4EEA-9889-F2C557FAEA71}" destId="{03968F23-E314-42B7-ADFA-33C1EFCF901C}" srcOrd="1" destOrd="0" presId="urn:microsoft.com/office/officeart/2005/8/layout/chevron2"/>
    <dgm:cxn modelId="{518A6A3A-C39C-40BC-8F95-35AFD468D734}" type="presParOf" srcId="{5F853222-32E8-4EEA-9889-F2C557FAEA71}" destId="{EBF94501-07FB-465E-862C-2860ECCFE699}" srcOrd="2" destOrd="0" presId="urn:microsoft.com/office/officeart/2005/8/layout/chevron2"/>
    <dgm:cxn modelId="{5F933B83-E044-4791-BE98-9343A660216E}" type="presParOf" srcId="{EBF94501-07FB-465E-862C-2860ECCFE699}" destId="{1166A8A4-1813-4D44-9BFB-92CDEBDAD00B}" srcOrd="0" destOrd="0" presId="urn:microsoft.com/office/officeart/2005/8/layout/chevron2"/>
    <dgm:cxn modelId="{705C668D-221A-4286-97CA-0F86521E1C3F}" type="presParOf" srcId="{EBF94501-07FB-465E-862C-2860ECCFE699}" destId="{127813E7-74B9-4DA5-84E0-D6A5D3831C71}" srcOrd="1" destOrd="0" presId="urn:microsoft.com/office/officeart/2005/8/layout/chevron2"/>
    <dgm:cxn modelId="{4D64F89A-A7C1-4FC3-8594-EFDB1589B11F}" type="presParOf" srcId="{5F853222-32E8-4EEA-9889-F2C557FAEA71}" destId="{CD035F10-E531-44D8-9CA0-1A228E8272E0}" srcOrd="3" destOrd="0" presId="urn:microsoft.com/office/officeart/2005/8/layout/chevron2"/>
    <dgm:cxn modelId="{DBE06726-B978-4219-9540-F217C0C724BC}" type="presParOf" srcId="{5F853222-32E8-4EEA-9889-F2C557FAEA71}" destId="{8E6E05CF-3D20-4ED1-96D7-4A6FF64A34C5}" srcOrd="4" destOrd="0" presId="urn:microsoft.com/office/officeart/2005/8/layout/chevron2"/>
    <dgm:cxn modelId="{AE7788EA-F375-4806-8468-577CEE826C77}" type="presParOf" srcId="{8E6E05CF-3D20-4ED1-96D7-4A6FF64A34C5}" destId="{0937F89E-EDA7-4798-BA44-F9D42D5BB73A}" srcOrd="0" destOrd="0" presId="urn:microsoft.com/office/officeart/2005/8/layout/chevron2"/>
    <dgm:cxn modelId="{0C399368-5547-4B05-9D42-83CE31658101}" type="presParOf" srcId="{8E6E05CF-3D20-4ED1-96D7-4A6FF64A34C5}" destId="{CBC7A345-F662-4E11-9EA4-B9B1E60DACE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BAA722-E666-440A-AE49-0EDE9C762FFC}" type="doc">
      <dgm:prSet loTypeId="urn:microsoft.com/office/officeart/2005/8/layout/default#1" loCatId="list" qsTypeId="urn:microsoft.com/office/officeart/2005/8/quickstyle/3d2" qsCatId="3D" csTypeId="urn:microsoft.com/office/officeart/2005/8/colors/colorful1#1" csCatId="colorful" phldr="1"/>
      <dgm:spPr/>
    </dgm:pt>
    <dgm:pt modelId="{5C3821E0-3CAE-44CB-8C00-23ABDE7AC13C}">
      <dgm:prSet phldrT="[Text]" custT="1"/>
      <dgm:spPr/>
      <dgm:t>
        <a:bodyPr/>
        <a:lstStyle/>
        <a:p>
          <a:r>
            <a:rPr lang="en-US" sz="2400" b="1" dirty="0">
              <a:latin typeface="Courier New" panose="02070309020205020404" pitchFamily="49" charset="0"/>
              <a:cs typeface="Courier New" panose="02070309020205020404" pitchFamily="49" charset="0"/>
            </a:rPr>
            <a:t>write(</a:t>
          </a:r>
          <a:r>
            <a:rPr lang="en-US" sz="2400" b="1" dirty="0" err="1">
              <a:latin typeface="Courier New" panose="02070309020205020404" pitchFamily="49" charset="0"/>
              <a:cs typeface="Courier New" panose="02070309020205020404" pitchFamily="49" charset="0"/>
            </a:rPr>
            <a:t>int</a:t>
          </a:r>
          <a:r>
            <a:rPr lang="en-US" sz="2400" b="1" dirty="0">
              <a:latin typeface="Courier New" panose="02070309020205020404" pitchFamily="49" charset="0"/>
              <a:cs typeface="Courier New" panose="02070309020205020404" pitchFamily="49" charset="0"/>
            </a:rPr>
            <a:t> b)</a:t>
          </a:r>
        </a:p>
      </dgm:t>
    </dgm:pt>
    <dgm:pt modelId="{CDA5DC29-ED49-4D32-B739-C859E7E468D3}" type="parTrans" cxnId="{8298CB94-2353-4739-BCB0-7923DE2AE3B2}">
      <dgm:prSet/>
      <dgm:spPr/>
      <dgm:t>
        <a:bodyPr/>
        <a:lstStyle/>
        <a:p>
          <a:endParaRPr lang="en-US" sz="2400" b="1"/>
        </a:p>
      </dgm:t>
    </dgm:pt>
    <dgm:pt modelId="{A5212475-81F3-4E3D-9CEC-0C392DEE209A}" type="sibTrans" cxnId="{8298CB94-2353-4739-BCB0-7923DE2AE3B2}">
      <dgm:prSet/>
      <dgm:spPr/>
      <dgm:t>
        <a:bodyPr/>
        <a:lstStyle/>
        <a:p>
          <a:endParaRPr lang="en-US" sz="2400" b="1"/>
        </a:p>
      </dgm:t>
    </dgm:pt>
    <dgm:pt modelId="{9CED5057-1B3C-45DA-8052-3E9292E8DA93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b="1" dirty="0">
              <a:latin typeface="Courier New" panose="02070309020205020404" pitchFamily="49" charset="0"/>
              <a:cs typeface="Courier New" panose="02070309020205020404" pitchFamily="49" charset="0"/>
            </a:rPr>
            <a:t>write(byte[] b)</a:t>
          </a:r>
        </a:p>
      </dgm:t>
    </dgm:pt>
    <dgm:pt modelId="{904D11EE-D1A7-4184-BD8D-4AC8AE4A510A}" type="parTrans" cxnId="{7FC15972-0662-4A1A-90DF-E5CD90EC31C5}">
      <dgm:prSet/>
      <dgm:spPr/>
      <dgm:t>
        <a:bodyPr/>
        <a:lstStyle/>
        <a:p>
          <a:endParaRPr lang="en-US" sz="2400" b="1"/>
        </a:p>
      </dgm:t>
    </dgm:pt>
    <dgm:pt modelId="{A974D9CE-922D-4CD5-87A6-7CB45087CCA7}" type="sibTrans" cxnId="{7FC15972-0662-4A1A-90DF-E5CD90EC31C5}">
      <dgm:prSet/>
      <dgm:spPr/>
      <dgm:t>
        <a:bodyPr/>
        <a:lstStyle/>
        <a:p>
          <a:endParaRPr lang="en-US" sz="2400" b="1"/>
        </a:p>
      </dgm:t>
    </dgm:pt>
    <dgm:pt modelId="{373C4AC6-28F3-4AC4-B09D-0EE2342986AF}">
      <dgm:prSet phldrT="[Text]" custT="1"/>
      <dgm:spPr/>
      <dgm:t>
        <a:bodyPr/>
        <a:lstStyle/>
        <a:p>
          <a:r>
            <a:rPr lang="en-US" sz="2400" b="1" dirty="0">
              <a:latin typeface="Courier New" panose="02070309020205020404" pitchFamily="49" charset="0"/>
              <a:cs typeface="Courier New" panose="02070309020205020404" pitchFamily="49" charset="0"/>
            </a:rPr>
            <a:t>write(byte[] b, </a:t>
          </a:r>
          <a:r>
            <a:rPr lang="en-US" sz="2400" b="1" dirty="0" err="1">
              <a:latin typeface="Courier New" panose="02070309020205020404" pitchFamily="49" charset="0"/>
              <a:cs typeface="Courier New" panose="02070309020205020404" pitchFamily="49" charset="0"/>
            </a:rPr>
            <a:t>int</a:t>
          </a:r>
          <a:r>
            <a:rPr lang="en-US" sz="2400" b="1" dirty="0">
              <a:latin typeface="Courier New" panose="02070309020205020404" pitchFamily="49" charset="0"/>
              <a:cs typeface="Courier New" panose="02070309020205020404" pitchFamily="49" charset="0"/>
            </a:rPr>
            <a:t> off, </a:t>
          </a:r>
          <a:r>
            <a:rPr lang="en-US" sz="2400" b="1" dirty="0" err="1">
              <a:latin typeface="Courier New" panose="02070309020205020404" pitchFamily="49" charset="0"/>
              <a:cs typeface="Courier New" panose="02070309020205020404" pitchFamily="49" charset="0"/>
            </a:rPr>
            <a:t>int</a:t>
          </a:r>
          <a:r>
            <a:rPr lang="en-US" sz="2400" b="1" dirty="0">
              <a:latin typeface="Courier New" panose="02070309020205020404" pitchFamily="49" charset="0"/>
              <a:cs typeface="Courier New" panose="02070309020205020404" pitchFamily="49" charset="0"/>
            </a:rPr>
            <a:t> </a:t>
          </a:r>
          <a:r>
            <a:rPr lang="en-US" sz="2400" b="1" dirty="0" err="1">
              <a:latin typeface="Courier New" panose="02070309020205020404" pitchFamily="49" charset="0"/>
              <a:cs typeface="Courier New" panose="02070309020205020404" pitchFamily="49" charset="0"/>
            </a:rPr>
            <a:t>len</a:t>
          </a:r>
          <a:r>
            <a:rPr lang="en-US" sz="2400" b="1" dirty="0">
              <a:latin typeface="Courier New" panose="02070309020205020404" pitchFamily="49" charset="0"/>
              <a:cs typeface="Courier New" panose="02070309020205020404" pitchFamily="49" charset="0"/>
            </a:rPr>
            <a:t>)</a:t>
          </a:r>
        </a:p>
      </dgm:t>
    </dgm:pt>
    <dgm:pt modelId="{AF4C5AD8-15B6-4FFB-8B15-D50C754B13EA}" type="parTrans" cxnId="{8173A105-CD9D-4447-B84B-204F4BA98184}">
      <dgm:prSet/>
      <dgm:spPr/>
      <dgm:t>
        <a:bodyPr/>
        <a:lstStyle/>
        <a:p>
          <a:endParaRPr lang="en-US" sz="2400" b="1"/>
        </a:p>
      </dgm:t>
    </dgm:pt>
    <dgm:pt modelId="{82F4101C-405E-4217-A3A7-0B49BDEF070F}" type="sibTrans" cxnId="{8173A105-CD9D-4447-B84B-204F4BA98184}">
      <dgm:prSet/>
      <dgm:spPr/>
      <dgm:t>
        <a:bodyPr/>
        <a:lstStyle/>
        <a:p>
          <a:endParaRPr lang="en-US" sz="2400" b="1"/>
        </a:p>
      </dgm:t>
    </dgm:pt>
    <dgm:pt modelId="{78731C1D-C3F7-4230-9085-5B06B79E4B58}">
      <dgm:prSet phldrT="[Text]" custT="1"/>
      <dgm:spPr/>
      <dgm:t>
        <a:bodyPr/>
        <a:lstStyle/>
        <a:p>
          <a:r>
            <a:rPr lang="en-US" sz="2400" b="1">
              <a:latin typeface="Courier New" panose="02070309020205020404" pitchFamily="49" charset="0"/>
              <a:cs typeface="Courier New" panose="02070309020205020404" pitchFamily="49" charset="0"/>
            </a:rPr>
            <a:t>flush()</a:t>
          </a:r>
          <a:endParaRPr lang="en-US" sz="2400" b="1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B804186E-CFCE-42F6-B13D-1353A57DB96D}" type="parTrans" cxnId="{5466D2DF-A37E-4DCE-839F-8EDEC4D15E58}">
      <dgm:prSet/>
      <dgm:spPr/>
      <dgm:t>
        <a:bodyPr/>
        <a:lstStyle/>
        <a:p>
          <a:endParaRPr lang="en-US" sz="2400" b="1"/>
        </a:p>
      </dgm:t>
    </dgm:pt>
    <dgm:pt modelId="{85FCC431-8298-475F-A141-41F8BD366676}" type="sibTrans" cxnId="{5466D2DF-A37E-4DCE-839F-8EDEC4D15E58}">
      <dgm:prSet/>
      <dgm:spPr/>
      <dgm:t>
        <a:bodyPr/>
        <a:lstStyle/>
        <a:p>
          <a:endParaRPr lang="en-US" sz="2400" b="1"/>
        </a:p>
      </dgm:t>
    </dgm:pt>
    <dgm:pt modelId="{2CEB2032-500B-428F-99A8-CDCE972A6FE1}">
      <dgm:prSet phldrT="[Text]" custT="1"/>
      <dgm:spPr/>
      <dgm:t>
        <a:bodyPr/>
        <a:lstStyle/>
        <a:p>
          <a:r>
            <a:rPr lang="en-US" sz="2400" b="1" dirty="0">
              <a:latin typeface="Courier New" panose="02070309020205020404" pitchFamily="49" charset="0"/>
              <a:cs typeface="Courier New" panose="02070309020205020404" pitchFamily="49" charset="0"/>
            </a:rPr>
            <a:t>close()</a:t>
          </a:r>
        </a:p>
      </dgm:t>
    </dgm:pt>
    <dgm:pt modelId="{61272C13-4C9D-4EE7-9884-6184C9C36647}" type="parTrans" cxnId="{213E7025-0EF4-4E0B-B8A0-058069A755CD}">
      <dgm:prSet/>
      <dgm:spPr/>
      <dgm:t>
        <a:bodyPr/>
        <a:lstStyle/>
        <a:p>
          <a:endParaRPr lang="en-US" sz="2400" b="1"/>
        </a:p>
      </dgm:t>
    </dgm:pt>
    <dgm:pt modelId="{710B5EB1-3227-44FC-BAB5-4617715D6058}" type="sibTrans" cxnId="{213E7025-0EF4-4E0B-B8A0-058069A755CD}">
      <dgm:prSet/>
      <dgm:spPr/>
      <dgm:t>
        <a:bodyPr/>
        <a:lstStyle/>
        <a:p>
          <a:endParaRPr lang="en-US" sz="2400" b="1"/>
        </a:p>
      </dgm:t>
    </dgm:pt>
    <dgm:pt modelId="{6DBCAFF4-47B2-43D8-8105-49414D786DC9}" type="pres">
      <dgm:prSet presAssocID="{74BAA722-E666-440A-AE49-0EDE9C762FFC}" presName="diagram" presStyleCnt="0">
        <dgm:presLayoutVars>
          <dgm:dir/>
          <dgm:resizeHandles val="exact"/>
        </dgm:presLayoutVars>
      </dgm:prSet>
      <dgm:spPr/>
    </dgm:pt>
    <dgm:pt modelId="{D8CEFC20-BE5D-4A37-B2DF-BC792D679694}" type="pres">
      <dgm:prSet presAssocID="{5C3821E0-3CAE-44CB-8C00-23ABDE7AC13C}" presName="node" presStyleLbl="node1" presStyleIdx="0" presStyleCnt="5">
        <dgm:presLayoutVars>
          <dgm:bulletEnabled val="1"/>
        </dgm:presLayoutVars>
      </dgm:prSet>
      <dgm:spPr/>
    </dgm:pt>
    <dgm:pt modelId="{C1E61994-23FE-4508-9F82-D338B31A84FC}" type="pres">
      <dgm:prSet presAssocID="{A5212475-81F3-4E3D-9CEC-0C392DEE209A}" presName="sibTrans" presStyleCnt="0"/>
      <dgm:spPr/>
    </dgm:pt>
    <dgm:pt modelId="{81F3231A-328C-47C6-A185-7539A07821AA}" type="pres">
      <dgm:prSet presAssocID="{9CED5057-1B3C-45DA-8052-3E9292E8DA93}" presName="node" presStyleLbl="node1" presStyleIdx="1" presStyleCnt="5">
        <dgm:presLayoutVars>
          <dgm:bulletEnabled val="1"/>
        </dgm:presLayoutVars>
      </dgm:prSet>
      <dgm:spPr/>
    </dgm:pt>
    <dgm:pt modelId="{D8137F95-0408-432F-8CFA-728A40477C94}" type="pres">
      <dgm:prSet presAssocID="{A974D9CE-922D-4CD5-87A6-7CB45087CCA7}" presName="sibTrans" presStyleCnt="0"/>
      <dgm:spPr/>
    </dgm:pt>
    <dgm:pt modelId="{26299F3E-D9FD-4760-8366-AA25B86407BD}" type="pres">
      <dgm:prSet presAssocID="{373C4AC6-28F3-4AC4-B09D-0EE2342986AF}" presName="node" presStyleLbl="node1" presStyleIdx="2" presStyleCnt="5">
        <dgm:presLayoutVars>
          <dgm:bulletEnabled val="1"/>
        </dgm:presLayoutVars>
      </dgm:prSet>
      <dgm:spPr/>
    </dgm:pt>
    <dgm:pt modelId="{EA06D026-073A-4C3A-A25B-0F44F0DC2DE6}" type="pres">
      <dgm:prSet presAssocID="{82F4101C-405E-4217-A3A7-0B49BDEF070F}" presName="sibTrans" presStyleCnt="0"/>
      <dgm:spPr/>
    </dgm:pt>
    <dgm:pt modelId="{D4BB551F-A430-479E-9097-920C4C073FCF}" type="pres">
      <dgm:prSet presAssocID="{78731C1D-C3F7-4230-9085-5B06B79E4B58}" presName="node" presStyleLbl="node1" presStyleIdx="3" presStyleCnt="5">
        <dgm:presLayoutVars>
          <dgm:bulletEnabled val="1"/>
        </dgm:presLayoutVars>
      </dgm:prSet>
      <dgm:spPr/>
    </dgm:pt>
    <dgm:pt modelId="{C33C4D98-BB43-4C9C-8AAE-FB8CE8D4E84A}" type="pres">
      <dgm:prSet presAssocID="{85FCC431-8298-475F-A141-41F8BD366676}" presName="sibTrans" presStyleCnt="0"/>
      <dgm:spPr/>
    </dgm:pt>
    <dgm:pt modelId="{75E3A843-E350-418A-A069-08F3CEB41E27}" type="pres">
      <dgm:prSet presAssocID="{2CEB2032-500B-428F-99A8-CDCE972A6FE1}" presName="node" presStyleLbl="node1" presStyleIdx="4" presStyleCnt="5">
        <dgm:presLayoutVars>
          <dgm:bulletEnabled val="1"/>
        </dgm:presLayoutVars>
      </dgm:prSet>
      <dgm:spPr/>
    </dgm:pt>
  </dgm:ptLst>
  <dgm:cxnLst>
    <dgm:cxn modelId="{8173A105-CD9D-4447-B84B-204F4BA98184}" srcId="{74BAA722-E666-440A-AE49-0EDE9C762FFC}" destId="{373C4AC6-28F3-4AC4-B09D-0EE2342986AF}" srcOrd="2" destOrd="0" parTransId="{AF4C5AD8-15B6-4FFB-8B15-D50C754B13EA}" sibTransId="{82F4101C-405E-4217-A3A7-0B49BDEF070F}"/>
    <dgm:cxn modelId="{7C62C410-521A-422C-BE7E-D2319C33970C}" type="presOf" srcId="{373C4AC6-28F3-4AC4-B09D-0EE2342986AF}" destId="{26299F3E-D9FD-4760-8366-AA25B86407BD}" srcOrd="0" destOrd="0" presId="urn:microsoft.com/office/officeart/2005/8/layout/default#1"/>
    <dgm:cxn modelId="{CFC7E715-026E-4FF3-B079-31B98E158CAF}" type="presOf" srcId="{74BAA722-E666-440A-AE49-0EDE9C762FFC}" destId="{6DBCAFF4-47B2-43D8-8105-49414D786DC9}" srcOrd="0" destOrd="0" presId="urn:microsoft.com/office/officeart/2005/8/layout/default#1"/>
    <dgm:cxn modelId="{97193E1C-FE13-43B8-958A-10C67BCA987E}" type="presOf" srcId="{78731C1D-C3F7-4230-9085-5B06B79E4B58}" destId="{D4BB551F-A430-479E-9097-920C4C073FCF}" srcOrd="0" destOrd="0" presId="urn:microsoft.com/office/officeart/2005/8/layout/default#1"/>
    <dgm:cxn modelId="{213E7025-0EF4-4E0B-B8A0-058069A755CD}" srcId="{74BAA722-E666-440A-AE49-0EDE9C762FFC}" destId="{2CEB2032-500B-428F-99A8-CDCE972A6FE1}" srcOrd="4" destOrd="0" parTransId="{61272C13-4C9D-4EE7-9884-6184C9C36647}" sibTransId="{710B5EB1-3227-44FC-BAB5-4617715D6058}"/>
    <dgm:cxn modelId="{9FB8AE2F-305A-4681-854C-E4C3508D4427}" type="presOf" srcId="{9CED5057-1B3C-45DA-8052-3E9292E8DA93}" destId="{81F3231A-328C-47C6-A185-7539A07821AA}" srcOrd="0" destOrd="0" presId="urn:microsoft.com/office/officeart/2005/8/layout/default#1"/>
    <dgm:cxn modelId="{DDEB2332-DE35-46FF-BBC8-5E5231BAC7D4}" type="presOf" srcId="{2CEB2032-500B-428F-99A8-CDCE972A6FE1}" destId="{75E3A843-E350-418A-A069-08F3CEB41E27}" srcOrd="0" destOrd="0" presId="urn:microsoft.com/office/officeart/2005/8/layout/default#1"/>
    <dgm:cxn modelId="{7FC15972-0662-4A1A-90DF-E5CD90EC31C5}" srcId="{74BAA722-E666-440A-AE49-0EDE9C762FFC}" destId="{9CED5057-1B3C-45DA-8052-3E9292E8DA93}" srcOrd="1" destOrd="0" parTransId="{904D11EE-D1A7-4184-BD8D-4AC8AE4A510A}" sibTransId="{A974D9CE-922D-4CD5-87A6-7CB45087CCA7}"/>
    <dgm:cxn modelId="{8298CB94-2353-4739-BCB0-7923DE2AE3B2}" srcId="{74BAA722-E666-440A-AE49-0EDE9C762FFC}" destId="{5C3821E0-3CAE-44CB-8C00-23ABDE7AC13C}" srcOrd="0" destOrd="0" parTransId="{CDA5DC29-ED49-4D32-B739-C859E7E468D3}" sibTransId="{A5212475-81F3-4E3D-9CEC-0C392DEE209A}"/>
    <dgm:cxn modelId="{8F1E2BC9-F1B8-415C-BF5F-8D75BC9913FF}" type="presOf" srcId="{5C3821E0-3CAE-44CB-8C00-23ABDE7AC13C}" destId="{D8CEFC20-BE5D-4A37-B2DF-BC792D679694}" srcOrd="0" destOrd="0" presId="urn:microsoft.com/office/officeart/2005/8/layout/default#1"/>
    <dgm:cxn modelId="{5466D2DF-A37E-4DCE-839F-8EDEC4D15E58}" srcId="{74BAA722-E666-440A-AE49-0EDE9C762FFC}" destId="{78731C1D-C3F7-4230-9085-5B06B79E4B58}" srcOrd="3" destOrd="0" parTransId="{B804186E-CFCE-42F6-B13D-1353A57DB96D}" sibTransId="{85FCC431-8298-475F-A141-41F8BD366676}"/>
    <dgm:cxn modelId="{C08B7208-6351-40E8-9155-F0EA850DD679}" type="presParOf" srcId="{6DBCAFF4-47B2-43D8-8105-49414D786DC9}" destId="{D8CEFC20-BE5D-4A37-B2DF-BC792D679694}" srcOrd="0" destOrd="0" presId="urn:microsoft.com/office/officeart/2005/8/layout/default#1"/>
    <dgm:cxn modelId="{C3A9F8B1-FEF5-44C5-B1CD-8E1BF5A212E3}" type="presParOf" srcId="{6DBCAFF4-47B2-43D8-8105-49414D786DC9}" destId="{C1E61994-23FE-4508-9F82-D338B31A84FC}" srcOrd="1" destOrd="0" presId="urn:microsoft.com/office/officeart/2005/8/layout/default#1"/>
    <dgm:cxn modelId="{D4C0EA5B-15A5-42E7-B7B5-26A625FE0CE2}" type="presParOf" srcId="{6DBCAFF4-47B2-43D8-8105-49414D786DC9}" destId="{81F3231A-328C-47C6-A185-7539A07821AA}" srcOrd="2" destOrd="0" presId="urn:microsoft.com/office/officeart/2005/8/layout/default#1"/>
    <dgm:cxn modelId="{E07B8471-9DAA-4211-8A90-275CF0CDD8AB}" type="presParOf" srcId="{6DBCAFF4-47B2-43D8-8105-49414D786DC9}" destId="{D8137F95-0408-432F-8CFA-728A40477C94}" srcOrd="3" destOrd="0" presId="urn:microsoft.com/office/officeart/2005/8/layout/default#1"/>
    <dgm:cxn modelId="{D1C8240E-4866-435F-8F5D-6AC48C69EF51}" type="presParOf" srcId="{6DBCAFF4-47B2-43D8-8105-49414D786DC9}" destId="{26299F3E-D9FD-4760-8366-AA25B86407BD}" srcOrd="4" destOrd="0" presId="urn:microsoft.com/office/officeart/2005/8/layout/default#1"/>
    <dgm:cxn modelId="{49864274-CAE8-4429-BB00-582EFEA6A663}" type="presParOf" srcId="{6DBCAFF4-47B2-43D8-8105-49414D786DC9}" destId="{EA06D026-073A-4C3A-A25B-0F44F0DC2DE6}" srcOrd="5" destOrd="0" presId="urn:microsoft.com/office/officeart/2005/8/layout/default#1"/>
    <dgm:cxn modelId="{94855F05-4C6D-4807-A693-700F9D9BE76A}" type="presParOf" srcId="{6DBCAFF4-47B2-43D8-8105-49414D786DC9}" destId="{D4BB551F-A430-479E-9097-920C4C073FCF}" srcOrd="6" destOrd="0" presId="urn:microsoft.com/office/officeart/2005/8/layout/default#1"/>
    <dgm:cxn modelId="{4AFB9948-C3F3-470D-8E1A-F2795C971AA8}" type="presParOf" srcId="{6DBCAFF4-47B2-43D8-8105-49414D786DC9}" destId="{C33C4D98-BB43-4C9C-8AAE-FB8CE8D4E84A}" srcOrd="7" destOrd="0" presId="urn:microsoft.com/office/officeart/2005/8/layout/default#1"/>
    <dgm:cxn modelId="{B5D8D849-4336-4A8B-B8A5-37CD30D48C35}" type="presParOf" srcId="{6DBCAFF4-47B2-43D8-8105-49414D786DC9}" destId="{75E3A843-E350-418A-A069-08F3CEB41E27}" srcOrd="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BAA722-E666-440A-AE49-0EDE9C762FFC}" type="doc">
      <dgm:prSet loTypeId="urn:microsoft.com/office/officeart/2005/8/layout/default#2" loCatId="list" qsTypeId="urn:microsoft.com/office/officeart/2005/8/quickstyle/3d1" qsCatId="3D" csTypeId="urn:microsoft.com/office/officeart/2005/8/colors/colorful1#2" csCatId="colorful" phldr="1"/>
      <dgm:spPr/>
    </dgm:pt>
    <dgm:pt modelId="{5C3821E0-3CAE-44CB-8C00-23ABDE7AC13C}">
      <dgm:prSet phldrT="[Text]" custT="1"/>
      <dgm:spPr/>
      <dgm:t>
        <a:bodyPr/>
        <a:lstStyle/>
        <a:p>
          <a:r>
            <a:rPr lang="en-US" sz="2800" b="1" dirty="0">
              <a:latin typeface="Courier New" panose="02070309020205020404" pitchFamily="49" charset="0"/>
              <a:cs typeface="Courier New" panose="02070309020205020404" pitchFamily="49" charset="0"/>
            </a:rPr>
            <a:t>reset()</a:t>
          </a:r>
        </a:p>
      </dgm:t>
    </dgm:pt>
    <dgm:pt modelId="{CDA5DC29-ED49-4D32-B739-C859E7E468D3}" type="parTrans" cxnId="{8298CB94-2353-4739-BCB0-7923DE2AE3B2}">
      <dgm:prSet/>
      <dgm:spPr/>
      <dgm:t>
        <a:bodyPr/>
        <a:lstStyle/>
        <a:p>
          <a:endParaRPr lang="en-US" sz="2800" b="1"/>
        </a:p>
      </dgm:t>
    </dgm:pt>
    <dgm:pt modelId="{A5212475-81F3-4E3D-9CEC-0C392DEE209A}" type="sibTrans" cxnId="{8298CB94-2353-4739-BCB0-7923DE2AE3B2}">
      <dgm:prSet/>
      <dgm:spPr/>
      <dgm:t>
        <a:bodyPr/>
        <a:lstStyle/>
        <a:p>
          <a:endParaRPr lang="en-US" sz="2800" b="1"/>
        </a:p>
      </dgm:t>
    </dgm:pt>
    <dgm:pt modelId="{9CED5057-1B3C-45DA-8052-3E9292E8DA93}">
      <dgm:prSet phldrT="[Text]" custT="1"/>
      <dgm:spPr/>
      <dgm:t>
        <a:bodyPr/>
        <a:lstStyle/>
        <a:p>
          <a:r>
            <a:rPr lang="en-US" sz="2800" b="1" dirty="0">
              <a:latin typeface="Courier New" panose="02070309020205020404" pitchFamily="49" charset="0"/>
              <a:cs typeface="Courier New" panose="02070309020205020404" pitchFamily="49" charset="0"/>
            </a:rPr>
            <a:t>size()</a:t>
          </a:r>
        </a:p>
      </dgm:t>
    </dgm:pt>
    <dgm:pt modelId="{904D11EE-D1A7-4184-BD8D-4AC8AE4A510A}" type="parTrans" cxnId="{7FC15972-0662-4A1A-90DF-E5CD90EC31C5}">
      <dgm:prSet/>
      <dgm:spPr/>
      <dgm:t>
        <a:bodyPr/>
        <a:lstStyle/>
        <a:p>
          <a:endParaRPr lang="en-US" sz="2800" b="1"/>
        </a:p>
      </dgm:t>
    </dgm:pt>
    <dgm:pt modelId="{A974D9CE-922D-4CD5-87A6-7CB45087CCA7}" type="sibTrans" cxnId="{7FC15972-0662-4A1A-90DF-E5CD90EC31C5}">
      <dgm:prSet/>
      <dgm:spPr/>
      <dgm:t>
        <a:bodyPr/>
        <a:lstStyle/>
        <a:p>
          <a:endParaRPr lang="en-US" sz="2800" b="1"/>
        </a:p>
      </dgm:t>
    </dgm:pt>
    <dgm:pt modelId="{373C4AC6-28F3-4AC4-B09D-0EE2342986AF}">
      <dgm:prSet phldrT="[Text]" custT="1"/>
      <dgm:spPr/>
      <dgm:t>
        <a:bodyPr/>
        <a:lstStyle/>
        <a:p>
          <a:r>
            <a:rPr lang="en-US" sz="2800" b="1">
              <a:latin typeface="Courier New" panose="02070309020205020404" pitchFamily="49" charset="0"/>
              <a:cs typeface="Courier New" panose="02070309020205020404" pitchFamily="49" charset="0"/>
            </a:rPr>
            <a:t>toByteArray()</a:t>
          </a:r>
          <a:endParaRPr lang="en-US" sz="2800" b="1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AF4C5AD8-15B6-4FFB-8B15-D50C754B13EA}" type="parTrans" cxnId="{8173A105-CD9D-4447-B84B-204F4BA98184}">
      <dgm:prSet/>
      <dgm:spPr/>
      <dgm:t>
        <a:bodyPr/>
        <a:lstStyle/>
        <a:p>
          <a:endParaRPr lang="en-US" sz="2800" b="1"/>
        </a:p>
      </dgm:t>
    </dgm:pt>
    <dgm:pt modelId="{82F4101C-405E-4217-A3A7-0B49BDEF070F}" type="sibTrans" cxnId="{8173A105-CD9D-4447-B84B-204F4BA98184}">
      <dgm:prSet/>
      <dgm:spPr/>
      <dgm:t>
        <a:bodyPr/>
        <a:lstStyle/>
        <a:p>
          <a:endParaRPr lang="en-US" sz="2800" b="1"/>
        </a:p>
      </dgm:t>
    </dgm:pt>
    <dgm:pt modelId="{78731C1D-C3F7-4230-9085-5B06B79E4B58}">
      <dgm:prSet phldrT="[Text]" custT="1"/>
      <dgm:spPr/>
      <dgm:t>
        <a:bodyPr/>
        <a:lstStyle/>
        <a:p>
          <a:r>
            <a:rPr lang="en-US" sz="2800" b="1" dirty="0" err="1">
              <a:latin typeface="Courier New" panose="02070309020205020404" pitchFamily="49" charset="0"/>
              <a:cs typeface="Courier New" panose="02070309020205020404" pitchFamily="49" charset="0"/>
            </a:rPr>
            <a:t>writeTo</a:t>
          </a:r>
          <a:r>
            <a:rPr lang="en-US" sz="2800" b="1" dirty="0">
              <a:latin typeface="Courier New" panose="02070309020205020404" pitchFamily="49" charset="0"/>
              <a:cs typeface="Courier New" panose="02070309020205020404" pitchFamily="49" charset="0"/>
            </a:rPr>
            <a:t>(</a:t>
          </a:r>
          <a:r>
            <a:rPr lang="en-US" sz="2800" b="1" dirty="0" err="1">
              <a:latin typeface="Courier New" panose="02070309020205020404" pitchFamily="49" charset="0"/>
              <a:cs typeface="Courier New" panose="02070309020205020404" pitchFamily="49" charset="0"/>
            </a:rPr>
            <a:t>OutputStream</a:t>
          </a:r>
          <a:r>
            <a:rPr lang="en-US" sz="2800" b="1" dirty="0">
              <a:latin typeface="Courier New" panose="02070309020205020404" pitchFamily="49" charset="0"/>
              <a:cs typeface="Courier New" panose="02070309020205020404" pitchFamily="49" charset="0"/>
            </a:rPr>
            <a:t> out)</a:t>
          </a:r>
        </a:p>
      </dgm:t>
    </dgm:pt>
    <dgm:pt modelId="{B804186E-CFCE-42F6-B13D-1353A57DB96D}" type="parTrans" cxnId="{5466D2DF-A37E-4DCE-839F-8EDEC4D15E58}">
      <dgm:prSet/>
      <dgm:spPr/>
      <dgm:t>
        <a:bodyPr/>
        <a:lstStyle/>
        <a:p>
          <a:endParaRPr lang="en-US" sz="2800" b="1"/>
        </a:p>
      </dgm:t>
    </dgm:pt>
    <dgm:pt modelId="{85FCC431-8298-475F-A141-41F8BD366676}" type="sibTrans" cxnId="{5466D2DF-A37E-4DCE-839F-8EDEC4D15E58}">
      <dgm:prSet/>
      <dgm:spPr/>
      <dgm:t>
        <a:bodyPr/>
        <a:lstStyle/>
        <a:p>
          <a:endParaRPr lang="en-US" sz="2800" b="1"/>
        </a:p>
      </dgm:t>
    </dgm:pt>
    <dgm:pt modelId="{2CEB2032-500B-428F-99A8-CDCE972A6FE1}">
      <dgm:prSet phldrT="[Text]" custT="1"/>
      <dgm:spPr/>
      <dgm:t>
        <a:bodyPr/>
        <a:lstStyle/>
        <a:p>
          <a:r>
            <a:rPr lang="en-US" sz="2800" b="1" dirty="0" err="1">
              <a:latin typeface="Courier New" panose="02070309020205020404" pitchFamily="49" charset="0"/>
              <a:cs typeface="Courier New" panose="02070309020205020404" pitchFamily="49" charset="0"/>
            </a:rPr>
            <a:t>toString</a:t>
          </a:r>
          <a:r>
            <a:rPr lang="en-US" sz="2800" b="1" dirty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</a:p>
      </dgm:t>
    </dgm:pt>
    <dgm:pt modelId="{61272C13-4C9D-4EE7-9884-6184C9C36647}" type="parTrans" cxnId="{213E7025-0EF4-4E0B-B8A0-058069A755CD}">
      <dgm:prSet/>
      <dgm:spPr/>
      <dgm:t>
        <a:bodyPr/>
        <a:lstStyle/>
        <a:p>
          <a:endParaRPr lang="en-US" sz="2800" b="1"/>
        </a:p>
      </dgm:t>
    </dgm:pt>
    <dgm:pt modelId="{710B5EB1-3227-44FC-BAB5-4617715D6058}" type="sibTrans" cxnId="{213E7025-0EF4-4E0B-B8A0-058069A755CD}">
      <dgm:prSet/>
      <dgm:spPr/>
      <dgm:t>
        <a:bodyPr/>
        <a:lstStyle/>
        <a:p>
          <a:endParaRPr lang="en-US" sz="2800" b="1"/>
        </a:p>
      </dgm:t>
    </dgm:pt>
    <dgm:pt modelId="{CB3187CA-BCE0-4340-BE66-AB2445FBD347}" type="pres">
      <dgm:prSet presAssocID="{74BAA722-E666-440A-AE49-0EDE9C762FFC}" presName="diagram" presStyleCnt="0">
        <dgm:presLayoutVars>
          <dgm:dir/>
          <dgm:resizeHandles val="exact"/>
        </dgm:presLayoutVars>
      </dgm:prSet>
      <dgm:spPr/>
    </dgm:pt>
    <dgm:pt modelId="{4A2AA414-36BE-468C-A90F-BEEA57C384EB}" type="pres">
      <dgm:prSet presAssocID="{5C3821E0-3CAE-44CB-8C00-23ABDE7AC13C}" presName="node" presStyleLbl="node1" presStyleIdx="0" presStyleCnt="5">
        <dgm:presLayoutVars>
          <dgm:bulletEnabled val="1"/>
        </dgm:presLayoutVars>
      </dgm:prSet>
      <dgm:spPr/>
    </dgm:pt>
    <dgm:pt modelId="{7E1BF9AB-114A-4D46-9B64-71962B1B2CDC}" type="pres">
      <dgm:prSet presAssocID="{A5212475-81F3-4E3D-9CEC-0C392DEE209A}" presName="sibTrans" presStyleCnt="0"/>
      <dgm:spPr/>
    </dgm:pt>
    <dgm:pt modelId="{8C71BA9A-B705-4150-94B1-4630A5FAE3DB}" type="pres">
      <dgm:prSet presAssocID="{9CED5057-1B3C-45DA-8052-3E9292E8DA93}" presName="node" presStyleLbl="node1" presStyleIdx="1" presStyleCnt="5">
        <dgm:presLayoutVars>
          <dgm:bulletEnabled val="1"/>
        </dgm:presLayoutVars>
      </dgm:prSet>
      <dgm:spPr/>
    </dgm:pt>
    <dgm:pt modelId="{AFBDDB45-0D13-4D02-A937-930BA798A6B0}" type="pres">
      <dgm:prSet presAssocID="{A974D9CE-922D-4CD5-87A6-7CB45087CCA7}" presName="sibTrans" presStyleCnt="0"/>
      <dgm:spPr/>
    </dgm:pt>
    <dgm:pt modelId="{3865863C-B736-402B-BC02-945B0AD64603}" type="pres">
      <dgm:prSet presAssocID="{373C4AC6-28F3-4AC4-B09D-0EE2342986AF}" presName="node" presStyleLbl="node1" presStyleIdx="2" presStyleCnt="5" custScaleX="118630">
        <dgm:presLayoutVars>
          <dgm:bulletEnabled val="1"/>
        </dgm:presLayoutVars>
      </dgm:prSet>
      <dgm:spPr/>
    </dgm:pt>
    <dgm:pt modelId="{43E546FE-4158-4E7F-BE75-CF99DB33444D}" type="pres">
      <dgm:prSet presAssocID="{82F4101C-405E-4217-A3A7-0B49BDEF070F}" presName="sibTrans" presStyleCnt="0"/>
      <dgm:spPr/>
    </dgm:pt>
    <dgm:pt modelId="{BC4AB1F7-FF82-4214-B0FA-F516506BB33D}" type="pres">
      <dgm:prSet presAssocID="{78731C1D-C3F7-4230-9085-5B06B79E4B58}" presName="node" presStyleLbl="node1" presStyleIdx="3" presStyleCnt="5" custScaleX="236167" custLinFactNeighborX="-10848" custLinFactNeighborY="-1285">
        <dgm:presLayoutVars>
          <dgm:bulletEnabled val="1"/>
        </dgm:presLayoutVars>
      </dgm:prSet>
      <dgm:spPr/>
    </dgm:pt>
    <dgm:pt modelId="{CAF7D89A-E1BA-4BF8-A993-319E1C1B24E6}" type="pres">
      <dgm:prSet presAssocID="{85FCC431-8298-475F-A141-41F8BD366676}" presName="sibTrans" presStyleCnt="0"/>
      <dgm:spPr/>
    </dgm:pt>
    <dgm:pt modelId="{60F43622-BBDB-48CE-B474-9BC720B35806}" type="pres">
      <dgm:prSet presAssocID="{2CEB2032-500B-428F-99A8-CDCE972A6FE1}" presName="node" presStyleLbl="node1" presStyleIdx="4" presStyleCnt="5">
        <dgm:presLayoutVars>
          <dgm:bulletEnabled val="1"/>
        </dgm:presLayoutVars>
      </dgm:prSet>
      <dgm:spPr/>
    </dgm:pt>
  </dgm:ptLst>
  <dgm:cxnLst>
    <dgm:cxn modelId="{8173A105-CD9D-4447-B84B-204F4BA98184}" srcId="{74BAA722-E666-440A-AE49-0EDE9C762FFC}" destId="{373C4AC6-28F3-4AC4-B09D-0EE2342986AF}" srcOrd="2" destOrd="0" parTransId="{AF4C5AD8-15B6-4FFB-8B15-D50C754B13EA}" sibTransId="{82F4101C-405E-4217-A3A7-0B49BDEF070F}"/>
    <dgm:cxn modelId="{213E7025-0EF4-4E0B-B8A0-058069A755CD}" srcId="{74BAA722-E666-440A-AE49-0EDE9C762FFC}" destId="{2CEB2032-500B-428F-99A8-CDCE972A6FE1}" srcOrd="4" destOrd="0" parTransId="{61272C13-4C9D-4EE7-9884-6184C9C36647}" sibTransId="{710B5EB1-3227-44FC-BAB5-4617715D6058}"/>
    <dgm:cxn modelId="{F443DD27-1753-435A-BFE7-89DFC274B6A3}" type="presOf" srcId="{2CEB2032-500B-428F-99A8-CDCE972A6FE1}" destId="{60F43622-BBDB-48CE-B474-9BC720B35806}" srcOrd="0" destOrd="0" presId="urn:microsoft.com/office/officeart/2005/8/layout/default#2"/>
    <dgm:cxn modelId="{29BF2F2D-98FF-45AD-876D-CCE616E202FB}" type="presOf" srcId="{9CED5057-1B3C-45DA-8052-3E9292E8DA93}" destId="{8C71BA9A-B705-4150-94B1-4630A5FAE3DB}" srcOrd="0" destOrd="0" presId="urn:microsoft.com/office/officeart/2005/8/layout/default#2"/>
    <dgm:cxn modelId="{9C3DBA6A-887E-41DB-9DFB-47407858AE84}" type="presOf" srcId="{78731C1D-C3F7-4230-9085-5B06B79E4B58}" destId="{BC4AB1F7-FF82-4214-B0FA-F516506BB33D}" srcOrd="0" destOrd="0" presId="urn:microsoft.com/office/officeart/2005/8/layout/default#2"/>
    <dgm:cxn modelId="{7FC15972-0662-4A1A-90DF-E5CD90EC31C5}" srcId="{74BAA722-E666-440A-AE49-0EDE9C762FFC}" destId="{9CED5057-1B3C-45DA-8052-3E9292E8DA93}" srcOrd="1" destOrd="0" parTransId="{904D11EE-D1A7-4184-BD8D-4AC8AE4A510A}" sibTransId="{A974D9CE-922D-4CD5-87A6-7CB45087CCA7}"/>
    <dgm:cxn modelId="{8298CB94-2353-4739-BCB0-7923DE2AE3B2}" srcId="{74BAA722-E666-440A-AE49-0EDE9C762FFC}" destId="{5C3821E0-3CAE-44CB-8C00-23ABDE7AC13C}" srcOrd="0" destOrd="0" parTransId="{CDA5DC29-ED49-4D32-B739-C859E7E468D3}" sibTransId="{A5212475-81F3-4E3D-9CEC-0C392DEE209A}"/>
    <dgm:cxn modelId="{2E7A6997-A494-4FD2-AA8C-0F1782B95AD8}" type="presOf" srcId="{5C3821E0-3CAE-44CB-8C00-23ABDE7AC13C}" destId="{4A2AA414-36BE-468C-A90F-BEEA57C384EB}" srcOrd="0" destOrd="0" presId="urn:microsoft.com/office/officeart/2005/8/layout/default#2"/>
    <dgm:cxn modelId="{C319B0A0-2B92-4208-9EE1-FCFAB6CB2A53}" type="presOf" srcId="{74BAA722-E666-440A-AE49-0EDE9C762FFC}" destId="{CB3187CA-BCE0-4340-BE66-AB2445FBD347}" srcOrd="0" destOrd="0" presId="urn:microsoft.com/office/officeart/2005/8/layout/default#2"/>
    <dgm:cxn modelId="{AA2A37CD-4E90-4157-8EB1-52753EC7145C}" type="presOf" srcId="{373C4AC6-28F3-4AC4-B09D-0EE2342986AF}" destId="{3865863C-B736-402B-BC02-945B0AD64603}" srcOrd="0" destOrd="0" presId="urn:microsoft.com/office/officeart/2005/8/layout/default#2"/>
    <dgm:cxn modelId="{5466D2DF-A37E-4DCE-839F-8EDEC4D15E58}" srcId="{74BAA722-E666-440A-AE49-0EDE9C762FFC}" destId="{78731C1D-C3F7-4230-9085-5B06B79E4B58}" srcOrd="3" destOrd="0" parTransId="{B804186E-CFCE-42F6-B13D-1353A57DB96D}" sibTransId="{85FCC431-8298-475F-A141-41F8BD366676}"/>
    <dgm:cxn modelId="{67954716-CB8A-4302-9BB9-148B3ED5BF03}" type="presParOf" srcId="{CB3187CA-BCE0-4340-BE66-AB2445FBD347}" destId="{4A2AA414-36BE-468C-A90F-BEEA57C384EB}" srcOrd="0" destOrd="0" presId="urn:microsoft.com/office/officeart/2005/8/layout/default#2"/>
    <dgm:cxn modelId="{77CA0D31-A973-4022-A9BC-D38A8EB2C1DE}" type="presParOf" srcId="{CB3187CA-BCE0-4340-BE66-AB2445FBD347}" destId="{7E1BF9AB-114A-4D46-9B64-71962B1B2CDC}" srcOrd="1" destOrd="0" presId="urn:microsoft.com/office/officeart/2005/8/layout/default#2"/>
    <dgm:cxn modelId="{551EB122-D29F-4CDA-AC4E-B06A22685F7C}" type="presParOf" srcId="{CB3187CA-BCE0-4340-BE66-AB2445FBD347}" destId="{8C71BA9A-B705-4150-94B1-4630A5FAE3DB}" srcOrd="2" destOrd="0" presId="urn:microsoft.com/office/officeart/2005/8/layout/default#2"/>
    <dgm:cxn modelId="{8EEFFDAE-8342-451B-9D66-6CBB4C77164B}" type="presParOf" srcId="{CB3187CA-BCE0-4340-BE66-AB2445FBD347}" destId="{AFBDDB45-0D13-4D02-A937-930BA798A6B0}" srcOrd="3" destOrd="0" presId="urn:microsoft.com/office/officeart/2005/8/layout/default#2"/>
    <dgm:cxn modelId="{BE818AEE-9892-46C5-813E-35EDE86B1ADC}" type="presParOf" srcId="{CB3187CA-BCE0-4340-BE66-AB2445FBD347}" destId="{3865863C-B736-402B-BC02-945B0AD64603}" srcOrd="4" destOrd="0" presId="urn:microsoft.com/office/officeart/2005/8/layout/default#2"/>
    <dgm:cxn modelId="{6A4668EE-3E99-4E04-A9EE-A2319518C8EA}" type="presParOf" srcId="{CB3187CA-BCE0-4340-BE66-AB2445FBD347}" destId="{43E546FE-4158-4E7F-BE75-CF99DB33444D}" srcOrd="5" destOrd="0" presId="urn:microsoft.com/office/officeart/2005/8/layout/default#2"/>
    <dgm:cxn modelId="{7F318DCF-21DD-4D13-9BFA-F71C0FF089D1}" type="presParOf" srcId="{CB3187CA-BCE0-4340-BE66-AB2445FBD347}" destId="{BC4AB1F7-FF82-4214-B0FA-F516506BB33D}" srcOrd="6" destOrd="0" presId="urn:microsoft.com/office/officeart/2005/8/layout/default#2"/>
    <dgm:cxn modelId="{6AE1B1C3-5895-4B4E-9D3B-60439BD5F6FC}" type="presParOf" srcId="{CB3187CA-BCE0-4340-BE66-AB2445FBD347}" destId="{CAF7D89A-E1BA-4BF8-A993-319E1C1B24E6}" srcOrd="7" destOrd="0" presId="urn:microsoft.com/office/officeart/2005/8/layout/default#2"/>
    <dgm:cxn modelId="{85D83658-093F-4CA0-8FCC-221A0271D398}" type="presParOf" srcId="{CB3187CA-BCE0-4340-BE66-AB2445FBD347}" destId="{60F43622-BBDB-48CE-B474-9BC720B35806}" srcOrd="8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4341B-5B77-4C3C-A125-490245E45573}">
      <dsp:nvSpPr>
        <dsp:cNvPr id="0" name=""/>
        <dsp:cNvSpPr/>
      </dsp:nvSpPr>
      <dsp:spPr>
        <a:xfrm rot="5400000">
          <a:off x="-142877" y="144585"/>
          <a:ext cx="952518" cy="6667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Calibri" pitchFamily="34" charset="0"/>
              <a:cs typeface="Calibri" pitchFamily="34" charset="0"/>
            </a:rPr>
            <a:t>1</a:t>
          </a:r>
          <a:endParaRPr lang="en-IN" sz="1800" b="0" kern="1200" dirty="0">
            <a:latin typeface="Calibri" pitchFamily="34" charset="0"/>
            <a:cs typeface="Calibri" pitchFamily="34" charset="0"/>
          </a:endParaRPr>
        </a:p>
      </dsp:txBody>
      <dsp:txXfrm rot="-5400000">
        <a:off x="1" y="335088"/>
        <a:ext cx="666762" cy="285756"/>
      </dsp:txXfrm>
    </dsp:sp>
    <dsp:sp modelId="{BEBA01B6-5951-44BE-9030-3C2626CDD713}">
      <dsp:nvSpPr>
        <dsp:cNvPr id="0" name=""/>
        <dsp:cNvSpPr/>
      </dsp:nvSpPr>
      <dsp:spPr>
        <a:xfrm rot="5400000">
          <a:off x="4128268" y="-3459798"/>
          <a:ext cx="619136" cy="7542149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0" kern="1200" dirty="0"/>
            <a:t>Reading input from a stream.</a:t>
          </a:r>
          <a:endParaRPr lang="en-IN" sz="1800" b="0" kern="1200" dirty="0">
            <a:latin typeface="Calibri" pitchFamily="34" charset="0"/>
            <a:cs typeface="Calibri" pitchFamily="34" charset="0"/>
          </a:endParaRPr>
        </a:p>
      </dsp:txBody>
      <dsp:txXfrm rot="-5400000">
        <a:off x="666762" y="31932"/>
        <a:ext cx="7511925" cy="558688"/>
      </dsp:txXfrm>
    </dsp:sp>
    <dsp:sp modelId="{1166A8A4-1813-4D44-9BFB-92CDEBDAD00B}">
      <dsp:nvSpPr>
        <dsp:cNvPr id="0" name=""/>
        <dsp:cNvSpPr/>
      </dsp:nvSpPr>
      <dsp:spPr>
        <a:xfrm rot="5400000">
          <a:off x="-142877" y="945136"/>
          <a:ext cx="952518" cy="6667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Calibri" pitchFamily="34" charset="0"/>
              <a:cs typeface="Calibri" pitchFamily="34" charset="0"/>
            </a:rPr>
            <a:t>2</a:t>
          </a:r>
          <a:endParaRPr lang="en-IN" sz="1800" b="0" kern="1200" dirty="0">
            <a:latin typeface="Calibri" pitchFamily="34" charset="0"/>
            <a:cs typeface="Calibri" pitchFamily="34" charset="0"/>
          </a:endParaRPr>
        </a:p>
      </dsp:txBody>
      <dsp:txXfrm rot="-5400000">
        <a:off x="1" y="1135639"/>
        <a:ext cx="666762" cy="285756"/>
      </dsp:txXfrm>
    </dsp:sp>
    <dsp:sp modelId="{127813E7-74B9-4DA5-84E0-D6A5D3831C71}">
      <dsp:nvSpPr>
        <dsp:cNvPr id="0" name=""/>
        <dsp:cNvSpPr/>
      </dsp:nvSpPr>
      <dsp:spPr>
        <a:xfrm rot="5400000">
          <a:off x="4128268" y="-2659247"/>
          <a:ext cx="619136" cy="7542149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0" kern="1200" dirty="0"/>
            <a:t>Writing output to a stream.</a:t>
          </a:r>
          <a:endParaRPr lang="en-IN" sz="1800" b="0" kern="1200" dirty="0">
            <a:latin typeface="Calibri" pitchFamily="34" charset="0"/>
            <a:cs typeface="Calibri" pitchFamily="34" charset="0"/>
          </a:endParaRPr>
        </a:p>
      </dsp:txBody>
      <dsp:txXfrm rot="-5400000">
        <a:off x="666762" y="832483"/>
        <a:ext cx="7511925" cy="558688"/>
      </dsp:txXfrm>
    </dsp:sp>
    <dsp:sp modelId="{0937F89E-EDA7-4798-BA44-F9D42D5BB73A}">
      <dsp:nvSpPr>
        <dsp:cNvPr id="0" name=""/>
        <dsp:cNvSpPr/>
      </dsp:nvSpPr>
      <dsp:spPr>
        <a:xfrm rot="5400000">
          <a:off x="-142877" y="1745686"/>
          <a:ext cx="952518" cy="6667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Calibri" pitchFamily="34" charset="0"/>
              <a:cs typeface="Calibri" pitchFamily="34" charset="0"/>
            </a:rPr>
            <a:t>3</a:t>
          </a:r>
          <a:endParaRPr lang="en-IN" sz="1800" b="0" kern="1200" dirty="0">
            <a:latin typeface="Calibri" pitchFamily="34" charset="0"/>
            <a:cs typeface="Calibri" pitchFamily="34" charset="0"/>
          </a:endParaRPr>
        </a:p>
      </dsp:txBody>
      <dsp:txXfrm rot="-5400000">
        <a:off x="1" y="1936189"/>
        <a:ext cx="666762" cy="285756"/>
      </dsp:txXfrm>
    </dsp:sp>
    <dsp:sp modelId="{CBC7A345-F662-4E11-9EA4-B9B1E60DACE6}">
      <dsp:nvSpPr>
        <dsp:cNvPr id="0" name=""/>
        <dsp:cNvSpPr/>
      </dsp:nvSpPr>
      <dsp:spPr>
        <a:xfrm rot="5400000">
          <a:off x="4128268" y="-1858697"/>
          <a:ext cx="619136" cy="7542149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b="0" kern="1200" dirty="0"/>
            <a:t>Managing disk files</a:t>
          </a:r>
          <a:r>
            <a:rPr lang="en-IN" sz="1800" b="0" kern="1200" dirty="0"/>
            <a:t>.</a:t>
          </a:r>
          <a:endParaRPr lang="en-IN" sz="1800" b="0" kern="1200" dirty="0">
            <a:latin typeface="Calibri" pitchFamily="34" charset="0"/>
            <a:cs typeface="Calibri" pitchFamily="34" charset="0"/>
          </a:endParaRPr>
        </a:p>
      </dsp:txBody>
      <dsp:txXfrm rot="-5400000">
        <a:off x="666762" y="1633033"/>
        <a:ext cx="7511925" cy="558688"/>
      </dsp:txXfrm>
    </dsp:sp>
    <dsp:sp modelId="{84088A69-D64D-4A56-8969-41503733F1EC}">
      <dsp:nvSpPr>
        <dsp:cNvPr id="0" name=""/>
        <dsp:cNvSpPr/>
      </dsp:nvSpPr>
      <dsp:spPr>
        <a:xfrm rot="5400000">
          <a:off x="-142877" y="2546237"/>
          <a:ext cx="952518" cy="6667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4</a:t>
          </a:r>
        </a:p>
      </dsp:txBody>
      <dsp:txXfrm rot="-5400000">
        <a:off x="1" y="2736740"/>
        <a:ext cx="666762" cy="285756"/>
      </dsp:txXfrm>
    </dsp:sp>
    <dsp:sp modelId="{03D22E12-68FB-486D-9232-1388B8FB806B}">
      <dsp:nvSpPr>
        <dsp:cNvPr id="0" name=""/>
        <dsp:cNvSpPr/>
      </dsp:nvSpPr>
      <dsp:spPr>
        <a:xfrm rot="5400000">
          <a:off x="4128268" y="-1058146"/>
          <a:ext cx="619136" cy="7542149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0" kern="1200" dirty="0"/>
            <a:t>Share data with a network of computers.</a:t>
          </a:r>
          <a:endParaRPr lang="en-GB" sz="1800" b="0" kern="1200" dirty="0"/>
        </a:p>
      </dsp:txBody>
      <dsp:txXfrm rot="-5400000">
        <a:off x="666762" y="2433584"/>
        <a:ext cx="7511925" cy="5586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4341B-5B77-4C3C-A125-490245E45573}">
      <dsp:nvSpPr>
        <dsp:cNvPr id="0" name=""/>
        <dsp:cNvSpPr/>
      </dsp:nvSpPr>
      <dsp:spPr>
        <a:xfrm rot="5400000">
          <a:off x="-121617" y="123596"/>
          <a:ext cx="810785" cy="56754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1</a:t>
          </a:r>
          <a:endParaRPr lang="en-IN" sz="1600" b="1" kern="1200" dirty="0">
            <a:latin typeface="Calibri" pitchFamily="34" charset="0"/>
            <a:cs typeface="Calibri" pitchFamily="34" charset="0"/>
          </a:endParaRPr>
        </a:p>
      </dsp:txBody>
      <dsp:txXfrm rot="-5400000">
        <a:off x="2" y="285753"/>
        <a:ext cx="567549" cy="243236"/>
      </dsp:txXfrm>
    </dsp:sp>
    <dsp:sp modelId="{BEBA01B6-5951-44BE-9030-3C2626CDD713}">
      <dsp:nvSpPr>
        <dsp:cNvPr id="0" name=""/>
        <dsp:cNvSpPr/>
      </dsp:nvSpPr>
      <dsp:spPr>
        <a:xfrm rot="5400000">
          <a:off x="4108314" y="-3538785"/>
          <a:ext cx="527287" cy="76088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Open	a stream that points at a specific data source: a	 file, a socket, URL, and so on.	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 rot="-5400000">
        <a:off x="567550" y="27719"/>
        <a:ext cx="7583076" cy="475807"/>
      </dsp:txXfrm>
    </dsp:sp>
    <dsp:sp modelId="{1166A8A4-1813-4D44-9BFB-92CDEBDAD00B}">
      <dsp:nvSpPr>
        <dsp:cNvPr id="0" name=""/>
        <dsp:cNvSpPr/>
      </dsp:nvSpPr>
      <dsp:spPr>
        <a:xfrm rot="5400000">
          <a:off x="-121617" y="717497"/>
          <a:ext cx="810785" cy="567549"/>
        </a:xfrm>
        <a:prstGeom prst="chevron">
          <a:avLst/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2</a:t>
          </a:r>
          <a:endParaRPr lang="en-IN" sz="1600" b="1" kern="1200" dirty="0">
            <a:latin typeface="Calibri" pitchFamily="34" charset="0"/>
            <a:cs typeface="Calibri" pitchFamily="34" charset="0"/>
          </a:endParaRPr>
        </a:p>
      </dsp:txBody>
      <dsp:txXfrm rot="-5400000">
        <a:off x="2" y="879654"/>
        <a:ext cx="567549" cy="243236"/>
      </dsp:txXfrm>
    </dsp:sp>
    <dsp:sp modelId="{127813E7-74B9-4DA5-84E0-D6A5D3831C71}">
      <dsp:nvSpPr>
        <dsp:cNvPr id="0" name=""/>
        <dsp:cNvSpPr/>
      </dsp:nvSpPr>
      <dsp:spPr>
        <a:xfrm rot="5400000">
          <a:off x="4108452" y="-2945023"/>
          <a:ext cx="527010" cy="7608816"/>
        </a:xfrm>
        <a:prstGeom prst="round2SameRect">
          <a:avLst/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Read or write data from/to this stream. 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 rot="-5400000">
        <a:off x="567550" y="621606"/>
        <a:ext cx="7583089" cy="475556"/>
      </dsp:txXfrm>
    </dsp:sp>
    <dsp:sp modelId="{0937F89E-EDA7-4798-BA44-F9D42D5BB73A}">
      <dsp:nvSpPr>
        <dsp:cNvPr id="0" name=""/>
        <dsp:cNvSpPr/>
      </dsp:nvSpPr>
      <dsp:spPr>
        <a:xfrm rot="5400000">
          <a:off x="-121617" y="1311397"/>
          <a:ext cx="810785" cy="56754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itchFamily="34" charset="0"/>
              <a:cs typeface="Calibri" pitchFamily="34" charset="0"/>
            </a:rPr>
            <a:t>3</a:t>
          </a:r>
          <a:endParaRPr lang="en-IN" sz="1600" b="1" kern="1200" dirty="0">
            <a:latin typeface="Calibri" pitchFamily="34" charset="0"/>
            <a:cs typeface="Calibri" pitchFamily="34" charset="0"/>
          </a:endParaRPr>
        </a:p>
      </dsp:txBody>
      <dsp:txXfrm rot="-5400000">
        <a:off x="2" y="1473554"/>
        <a:ext cx="567549" cy="243236"/>
      </dsp:txXfrm>
    </dsp:sp>
    <dsp:sp modelId="{CBC7A345-F662-4E11-9EA4-B9B1E60DACE6}">
      <dsp:nvSpPr>
        <dsp:cNvPr id="0" name=""/>
        <dsp:cNvSpPr/>
      </dsp:nvSpPr>
      <dsp:spPr>
        <a:xfrm rot="5400000">
          <a:off x="4108452" y="-2315312"/>
          <a:ext cx="527010" cy="76088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Close the stream.</a:t>
          </a:r>
          <a:endParaRPr lang="en-IN" sz="1600" kern="1200" dirty="0">
            <a:latin typeface="Calibri" pitchFamily="34" charset="0"/>
            <a:cs typeface="Calibri" pitchFamily="34" charset="0"/>
          </a:endParaRPr>
        </a:p>
      </dsp:txBody>
      <dsp:txXfrm rot="-5400000">
        <a:off x="567550" y="1251317"/>
        <a:ext cx="7583089" cy="4755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EFC20-BE5D-4A37-B2DF-BC792D679694}">
      <dsp:nvSpPr>
        <dsp:cNvPr id="0" name=""/>
        <dsp:cNvSpPr/>
      </dsp:nvSpPr>
      <dsp:spPr>
        <a:xfrm>
          <a:off x="0" y="905966"/>
          <a:ext cx="2756296" cy="165377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ourier New" panose="02070309020205020404" pitchFamily="49" charset="0"/>
              <a:cs typeface="Courier New" panose="02070309020205020404" pitchFamily="49" charset="0"/>
            </a:rPr>
            <a:t>write(</a:t>
          </a:r>
          <a:r>
            <a:rPr lang="en-US" sz="2400" b="1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int</a:t>
          </a:r>
          <a:r>
            <a:rPr lang="en-US" sz="2400" b="1" kern="1200" dirty="0">
              <a:latin typeface="Courier New" panose="02070309020205020404" pitchFamily="49" charset="0"/>
              <a:cs typeface="Courier New" panose="02070309020205020404" pitchFamily="49" charset="0"/>
            </a:rPr>
            <a:t> b)</a:t>
          </a:r>
        </a:p>
      </dsp:txBody>
      <dsp:txXfrm>
        <a:off x="0" y="905966"/>
        <a:ext cx="2756296" cy="1653778"/>
      </dsp:txXfrm>
    </dsp:sp>
    <dsp:sp modelId="{81F3231A-328C-47C6-A185-7539A07821AA}">
      <dsp:nvSpPr>
        <dsp:cNvPr id="0" name=""/>
        <dsp:cNvSpPr/>
      </dsp:nvSpPr>
      <dsp:spPr>
        <a:xfrm>
          <a:off x="3031926" y="905966"/>
          <a:ext cx="2756296" cy="1653778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ourier New" panose="02070309020205020404" pitchFamily="49" charset="0"/>
              <a:cs typeface="Courier New" panose="02070309020205020404" pitchFamily="49" charset="0"/>
            </a:rPr>
            <a:t>write(byte[] b)</a:t>
          </a:r>
        </a:p>
      </dsp:txBody>
      <dsp:txXfrm>
        <a:off x="3031926" y="905966"/>
        <a:ext cx="2756296" cy="1653778"/>
      </dsp:txXfrm>
    </dsp:sp>
    <dsp:sp modelId="{26299F3E-D9FD-4760-8366-AA25B86407BD}">
      <dsp:nvSpPr>
        <dsp:cNvPr id="0" name=""/>
        <dsp:cNvSpPr/>
      </dsp:nvSpPr>
      <dsp:spPr>
        <a:xfrm>
          <a:off x="6063853" y="905966"/>
          <a:ext cx="2756296" cy="165377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ourier New" panose="02070309020205020404" pitchFamily="49" charset="0"/>
              <a:cs typeface="Courier New" panose="02070309020205020404" pitchFamily="49" charset="0"/>
            </a:rPr>
            <a:t>write(byte[] b, </a:t>
          </a:r>
          <a:r>
            <a:rPr lang="en-US" sz="2400" b="1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int</a:t>
          </a:r>
          <a:r>
            <a:rPr lang="en-US" sz="2400" b="1" kern="1200" dirty="0">
              <a:latin typeface="Courier New" panose="02070309020205020404" pitchFamily="49" charset="0"/>
              <a:cs typeface="Courier New" panose="02070309020205020404" pitchFamily="49" charset="0"/>
            </a:rPr>
            <a:t> off, </a:t>
          </a:r>
          <a:r>
            <a:rPr lang="en-US" sz="2400" b="1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int</a:t>
          </a:r>
          <a:r>
            <a:rPr lang="en-US" sz="2400" b="1" kern="1200" dirty="0">
              <a:latin typeface="Courier New" panose="02070309020205020404" pitchFamily="49" charset="0"/>
              <a:cs typeface="Courier New" panose="02070309020205020404" pitchFamily="49" charset="0"/>
            </a:rPr>
            <a:t> </a:t>
          </a:r>
          <a:r>
            <a:rPr lang="en-US" sz="2400" b="1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len</a:t>
          </a:r>
          <a:r>
            <a:rPr lang="en-US" sz="2400" b="1" kern="1200" dirty="0">
              <a:latin typeface="Courier New" panose="02070309020205020404" pitchFamily="49" charset="0"/>
              <a:cs typeface="Courier New" panose="02070309020205020404" pitchFamily="49" charset="0"/>
            </a:rPr>
            <a:t>)</a:t>
          </a:r>
        </a:p>
      </dsp:txBody>
      <dsp:txXfrm>
        <a:off x="6063853" y="905966"/>
        <a:ext cx="2756296" cy="1653778"/>
      </dsp:txXfrm>
    </dsp:sp>
    <dsp:sp modelId="{D4BB551F-A430-479E-9097-920C4C073FCF}">
      <dsp:nvSpPr>
        <dsp:cNvPr id="0" name=""/>
        <dsp:cNvSpPr/>
      </dsp:nvSpPr>
      <dsp:spPr>
        <a:xfrm>
          <a:off x="1515963" y="2835374"/>
          <a:ext cx="2756296" cy="165377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Courier New" panose="02070309020205020404" pitchFamily="49" charset="0"/>
              <a:cs typeface="Courier New" panose="02070309020205020404" pitchFamily="49" charset="0"/>
            </a:rPr>
            <a:t>flush()</a:t>
          </a:r>
          <a:endParaRPr lang="en-US" sz="2400" b="1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1515963" y="2835374"/>
        <a:ext cx="2756296" cy="1653778"/>
      </dsp:txXfrm>
    </dsp:sp>
    <dsp:sp modelId="{75E3A843-E350-418A-A069-08F3CEB41E27}">
      <dsp:nvSpPr>
        <dsp:cNvPr id="0" name=""/>
        <dsp:cNvSpPr/>
      </dsp:nvSpPr>
      <dsp:spPr>
        <a:xfrm>
          <a:off x="4547889" y="2835374"/>
          <a:ext cx="2756296" cy="165377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ourier New" panose="02070309020205020404" pitchFamily="49" charset="0"/>
              <a:cs typeface="Courier New" panose="02070309020205020404" pitchFamily="49" charset="0"/>
            </a:rPr>
            <a:t>close()</a:t>
          </a:r>
        </a:p>
      </dsp:txBody>
      <dsp:txXfrm>
        <a:off x="4547889" y="2835374"/>
        <a:ext cx="2756296" cy="16537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2AA414-36BE-468C-A90F-BEEA57C384EB}">
      <dsp:nvSpPr>
        <dsp:cNvPr id="0" name=""/>
        <dsp:cNvSpPr/>
      </dsp:nvSpPr>
      <dsp:spPr>
        <a:xfrm>
          <a:off x="5619" y="159509"/>
          <a:ext cx="2538049" cy="152282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Courier New" panose="02070309020205020404" pitchFamily="49" charset="0"/>
              <a:cs typeface="Courier New" panose="02070309020205020404" pitchFamily="49" charset="0"/>
            </a:rPr>
            <a:t>reset()</a:t>
          </a:r>
        </a:p>
      </dsp:txBody>
      <dsp:txXfrm>
        <a:off x="5619" y="159509"/>
        <a:ext cx="2538049" cy="1522829"/>
      </dsp:txXfrm>
    </dsp:sp>
    <dsp:sp modelId="{8C71BA9A-B705-4150-94B1-4630A5FAE3DB}">
      <dsp:nvSpPr>
        <dsp:cNvPr id="0" name=""/>
        <dsp:cNvSpPr/>
      </dsp:nvSpPr>
      <dsp:spPr>
        <a:xfrm>
          <a:off x="2797474" y="159509"/>
          <a:ext cx="2538049" cy="152282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Courier New" panose="02070309020205020404" pitchFamily="49" charset="0"/>
              <a:cs typeface="Courier New" panose="02070309020205020404" pitchFamily="49" charset="0"/>
            </a:rPr>
            <a:t>size()</a:t>
          </a:r>
        </a:p>
      </dsp:txBody>
      <dsp:txXfrm>
        <a:off x="2797474" y="159509"/>
        <a:ext cx="2538049" cy="1522829"/>
      </dsp:txXfrm>
    </dsp:sp>
    <dsp:sp modelId="{3865863C-B736-402B-BC02-945B0AD64603}">
      <dsp:nvSpPr>
        <dsp:cNvPr id="0" name=""/>
        <dsp:cNvSpPr/>
      </dsp:nvSpPr>
      <dsp:spPr>
        <a:xfrm>
          <a:off x="5589329" y="159509"/>
          <a:ext cx="3010888" cy="152282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Courier New" panose="02070309020205020404" pitchFamily="49" charset="0"/>
              <a:cs typeface="Courier New" panose="02070309020205020404" pitchFamily="49" charset="0"/>
            </a:rPr>
            <a:t>toByteArray()</a:t>
          </a:r>
          <a:endParaRPr lang="en-US" sz="2800" b="1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5589329" y="159509"/>
        <a:ext cx="3010888" cy="1522829"/>
      </dsp:txXfrm>
    </dsp:sp>
    <dsp:sp modelId="{BC4AB1F7-FF82-4214-B0FA-F516506BB33D}">
      <dsp:nvSpPr>
        <dsp:cNvPr id="0" name=""/>
        <dsp:cNvSpPr/>
      </dsp:nvSpPr>
      <dsp:spPr>
        <a:xfrm>
          <a:off x="1030573" y="1916576"/>
          <a:ext cx="5994036" cy="152282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writeTo</a:t>
          </a:r>
          <a:r>
            <a:rPr lang="en-US" sz="2800" b="1" kern="1200" dirty="0">
              <a:latin typeface="Courier New" panose="02070309020205020404" pitchFamily="49" charset="0"/>
              <a:cs typeface="Courier New" panose="02070309020205020404" pitchFamily="49" charset="0"/>
            </a:rPr>
            <a:t>(</a:t>
          </a:r>
          <a:r>
            <a:rPr lang="en-US" sz="2800" b="1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OutputStream</a:t>
          </a:r>
          <a:r>
            <a:rPr lang="en-US" sz="2800" b="1" kern="1200" dirty="0">
              <a:latin typeface="Courier New" panose="02070309020205020404" pitchFamily="49" charset="0"/>
              <a:cs typeface="Courier New" panose="02070309020205020404" pitchFamily="49" charset="0"/>
            </a:rPr>
            <a:t> out)</a:t>
          </a:r>
        </a:p>
      </dsp:txBody>
      <dsp:txXfrm>
        <a:off x="1030573" y="1916576"/>
        <a:ext cx="5994036" cy="1522829"/>
      </dsp:txXfrm>
    </dsp:sp>
    <dsp:sp modelId="{60F43622-BBDB-48CE-B474-9BC720B35806}">
      <dsp:nvSpPr>
        <dsp:cNvPr id="0" name=""/>
        <dsp:cNvSpPr/>
      </dsp:nvSpPr>
      <dsp:spPr>
        <a:xfrm>
          <a:off x="3033894" y="3712779"/>
          <a:ext cx="2538049" cy="152282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toString</a:t>
          </a:r>
          <a:r>
            <a:rPr lang="en-US" sz="2800" b="1" kern="1200" dirty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</a:p>
      </dsp:txBody>
      <dsp:txXfrm>
        <a:off x="3033894" y="3712779"/>
        <a:ext cx="2538049" cy="1522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2702" tIns="46351" rIns="92702" bIns="46351" rtlCol="0"/>
          <a:lstStyle>
            <a:lvl1pPr algn="l">
              <a:defRPr sz="1200"/>
            </a:lvl1pPr>
          </a:lstStyle>
          <a:p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2702" tIns="46351" rIns="92702" bIns="46351" rtlCol="0"/>
          <a:lstStyle>
            <a:lvl1pPr algn="r">
              <a:defRPr sz="1200"/>
            </a:lvl1pPr>
          </a:lstStyle>
          <a:p>
            <a:fld id="{461DAA9E-82D4-4007-928C-85AF3BC30F75}" type="datetimeFigureOut">
              <a:rPr lang="en-SG" smtClean="0"/>
              <a:pPr/>
              <a:t>14/1/2024</a:t>
            </a:fld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2702" tIns="46351" rIns="92702" bIns="46351" rtlCol="0" anchor="b"/>
          <a:lstStyle>
            <a:lvl1pPr algn="l">
              <a:defRPr sz="1200"/>
            </a:lvl1pPr>
          </a:lstStyle>
          <a:p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2702" tIns="46351" rIns="92702" bIns="46351" rtlCol="0" anchor="b"/>
          <a:lstStyle>
            <a:lvl1pPr algn="r">
              <a:defRPr sz="1200"/>
            </a:lvl1pPr>
          </a:lstStyle>
          <a:p>
            <a:fld id="{CA1F0131-0B6F-469D-B90E-AAE0573CA752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69296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2702" tIns="46351" rIns="92702" bIns="4635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2702" tIns="46351" rIns="92702" bIns="46351" rtlCol="0"/>
          <a:lstStyle>
            <a:lvl1pPr algn="r">
              <a:defRPr sz="1200"/>
            </a:lvl1pPr>
          </a:lstStyle>
          <a:p>
            <a:fld id="{758DB548-F8C8-4D99-8ACC-73101D700ED8}" type="datetimeFigureOut">
              <a:rPr lang="en-US" smtClean="0"/>
              <a:pPr/>
              <a:t>1/14/2024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60937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02" tIns="46351" rIns="92702" bIns="4635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2702" tIns="46351" rIns="92702" bIns="4635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2702" tIns="46351" rIns="92702" bIns="4635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2702" tIns="46351" rIns="92702" bIns="46351" rtlCol="0" anchor="b"/>
          <a:lstStyle>
            <a:lvl1pPr algn="r">
              <a:defRPr sz="1200"/>
            </a:lvl1pPr>
          </a:lstStyle>
          <a:p>
            <a:fld id="{4064A34B-1A74-4CEE-BBDF-2018B78805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60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5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78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3246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78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02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458200" y="6400800"/>
            <a:ext cx="609600" cy="365125"/>
          </a:xfrm>
          <a:prstGeom prst="rect">
            <a:avLst/>
          </a:prstGeom>
        </p:spPr>
        <p:txBody>
          <a:bodyPr/>
          <a:lstStyle>
            <a:lvl1pPr algn="r">
              <a:defRPr lang="en-US" sz="2000" b="1" i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D84BA89-CC61-4F67-A868-148EFD8CC25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01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939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143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622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686800" y="6492875"/>
            <a:ext cx="457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DC60E-3588-41C0-B848-80A1EDB386D0}" type="slidenum">
              <a:rPr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9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37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909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534400" y="6492875"/>
            <a:ext cx="609600" cy="365125"/>
          </a:xfrm>
          <a:prstGeom prst="rect">
            <a:avLst/>
          </a:prstGeom>
        </p:spPr>
        <p:txBody>
          <a:bodyPr/>
          <a:lstStyle>
            <a:lvl1pPr algn="r">
              <a:defRPr lang="en-US" sz="2000" b="1" i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D84BA89-CC61-4F67-A868-148EFD8CC25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915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5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3246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82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686800" y="6492875"/>
            <a:ext cx="457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DC60E-3588-41C0-B848-80A1EDB386D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7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2296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206852" name="Freeform 4"/>
          <p:cNvSpPr>
            <a:spLocks noChangeArrowheads="1"/>
          </p:cNvSpPr>
          <p:nvPr/>
        </p:nvSpPr>
        <p:spPr bwMode="auto">
          <a:xfrm>
            <a:off x="381000" y="1524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6853" name="Line 5"/>
          <p:cNvSpPr>
            <a:spLocks noChangeShapeType="1"/>
          </p:cNvSpPr>
          <p:nvPr/>
        </p:nvSpPr>
        <p:spPr bwMode="auto">
          <a:xfrm>
            <a:off x="457200" y="66294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685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553200"/>
            <a:ext cx="1905000" cy="1524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2"/>
                </a:solidFill>
                <a:latin typeface="Arial Black" pitchFamily="34" charset="0"/>
              </a:defRPr>
            </a:lvl1pPr>
          </a:lstStyle>
          <a:p>
            <a:r>
              <a:rPr lang="en-SG" dirty="0"/>
              <a:t>[503005 Lecture 6: Exceptions]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534400" y="6492875"/>
            <a:ext cx="609600" cy="365125"/>
          </a:xfrm>
          <a:prstGeom prst="rect">
            <a:avLst/>
          </a:prstGeom>
        </p:spPr>
        <p:txBody>
          <a:bodyPr/>
          <a:lstStyle>
            <a:lvl1pPr algn="r">
              <a:defRPr lang="en-US" sz="2000" b="1" i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D84BA89-CC61-4F67-A868-148EFD8CC25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7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2296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206852" name="Freeform 4"/>
          <p:cNvSpPr>
            <a:spLocks noChangeArrowheads="1"/>
          </p:cNvSpPr>
          <p:nvPr/>
        </p:nvSpPr>
        <p:spPr bwMode="auto">
          <a:xfrm>
            <a:off x="381000" y="1524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6853" name="Line 5"/>
          <p:cNvSpPr>
            <a:spLocks noChangeShapeType="1"/>
          </p:cNvSpPr>
          <p:nvPr/>
        </p:nvSpPr>
        <p:spPr bwMode="auto">
          <a:xfrm>
            <a:off x="457200" y="66294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685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553200"/>
            <a:ext cx="1905000" cy="1524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2"/>
                </a:solidFill>
                <a:latin typeface="Arial Black" pitchFamily="34" charset="0"/>
              </a:defRPr>
            </a:lvl1pPr>
          </a:lstStyle>
          <a:p>
            <a:r>
              <a:rPr lang="en-SG" dirty="0">
                <a:solidFill>
                  <a:srgbClr val="003399"/>
                </a:solidFill>
              </a:rPr>
              <a:t>[503005 Lecture 1: Intro to Java]</a:t>
            </a:r>
            <a:endParaRPr lang="en-US" dirty="0">
              <a:solidFill>
                <a:srgbClr val="003399"/>
              </a:solidFill>
            </a:endParaRP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382000" y="6446837"/>
            <a:ext cx="609600" cy="365125"/>
          </a:xfrm>
          <a:prstGeom prst="rect">
            <a:avLst/>
          </a:prstGeom>
        </p:spPr>
        <p:txBody>
          <a:bodyPr/>
          <a:lstStyle>
            <a:lvl1pPr algn="r">
              <a:defRPr lang="en-US" sz="2000" b="1" i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D84BA89-CC61-4F67-A868-148EFD8CC25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7000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accent3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/>
              <a:t>Object-Oriented Programming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>
                <a:solidFill>
                  <a:srgbClr val="FF0000"/>
                </a:solidFill>
              </a:rPr>
              <a:t>File Handling in Java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29" y="101673"/>
            <a:ext cx="1747742" cy="96512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0138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/>
              <a:t>The following Code Snippet displays the use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FilenameFilter</a:t>
            </a:r>
            <a:r>
              <a:rPr lang="en-US" sz="2000" dirty="0"/>
              <a:t> class to filter files with a specific extension: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IN" sz="2000" b="1" dirty="0"/>
          </a:p>
          <a:p>
            <a:pPr algn="just">
              <a:buNone/>
            </a:pPr>
            <a:endParaRPr lang="en-IN" sz="2000" dirty="0"/>
          </a:p>
          <a:p>
            <a:pPr algn="just"/>
            <a:endParaRPr lang="en-GB" sz="2000" b="1" dirty="0"/>
          </a:p>
          <a:p>
            <a:pPr algn="just"/>
            <a:endParaRPr lang="en-GB" sz="2000" dirty="0"/>
          </a:p>
        </p:txBody>
      </p:sp>
      <p:sp>
        <p:nvSpPr>
          <p:cNvPr id="6" name="Rectangle 5"/>
          <p:cNvSpPr/>
          <p:nvPr/>
        </p:nvSpPr>
        <p:spPr>
          <a:xfrm>
            <a:off x="467544" y="2255615"/>
            <a:ext cx="8208912" cy="38102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java.io.*;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implements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indent="4000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this.ext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“.”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accept (File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String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fName.endsWith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main (String 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“d:/resources”;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625801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/>
              <a:t>Code Snippet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IN" sz="2400" dirty="0"/>
              <a:t>Methods of</a:t>
            </a:r>
            <a:r>
              <a:rPr lang="en-IN" sz="2400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IN" sz="2400" dirty="0"/>
              <a:t>File</a:t>
            </a:r>
            <a:r>
              <a:rPr lang="en-IN" sz="2400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IN" sz="2400" dirty="0"/>
              <a:t>Class [3-4]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IN" sz="2000" b="1" dirty="0"/>
          </a:p>
          <a:p>
            <a:pPr algn="just">
              <a:buNone/>
            </a:pPr>
            <a:endParaRPr lang="en-IN" sz="2000" dirty="0"/>
          </a:p>
          <a:p>
            <a:pPr algn="just"/>
            <a:endParaRPr lang="en-GB" sz="2000" b="1" dirty="0"/>
          </a:p>
          <a:p>
            <a:pPr algn="just"/>
            <a:endParaRPr lang="en-GB" sz="2000" dirty="0"/>
          </a:p>
        </p:txBody>
      </p:sp>
      <p:sp>
        <p:nvSpPr>
          <p:cNvPr id="6" name="Rectangle 5"/>
          <p:cNvSpPr/>
          <p:nvPr/>
        </p:nvSpPr>
        <p:spPr>
          <a:xfrm>
            <a:off x="467544" y="1052736"/>
            <a:ext cx="8208912" cy="39826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File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File (“d:/resources”); </a:t>
            </a:r>
          </a:p>
          <a:p>
            <a:pPr indent="4000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(“java“);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String[]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fileObj.list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indent="4000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(“Number of files found : “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fileName.length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indent="4000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(“” ); </a:t>
            </a:r>
          </a:p>
          <a:p>
            <a:pPr indent="4000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(“Names of the files are : “ ); </a:t>
            </a:r>
          </a:p>
          <a:p>
            <a:pPr indent="4000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(“------------------------- “ );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fileName.length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pPr indent="4000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]);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	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IN" sz="2400" dirty="0"/>
              <a:t>Methods of</a:t>
            </a:r>
            <a:r>
              <a:rPr lang="en-IN" sz="2400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IN" sz="2400" dirty="0"/>
              <a:t>File</a:t>
            </a:r>
            <a:r>
              <a:rPr lang="en-IN" sz="2400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IN" sz="2400" dirty="0"/>
              <a:t>Class [4-4]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7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algn="just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FileDescriptor</a:t>
            </a:r>
            <a:r>
              <a:rPr lang="en-US" sz="1800" dirty="0"/>
              <a:t> class provides access to the file descriptors that are maintained by the OS when files and directories are being accessed. </a:t>
            </a:r>
          </a:p>
          <a:p>
            <a:pPr algn="just"/>
            <a:r>
              <a:rPr lang="en-US" sz="1800" dirty="0"/>
              <a:t>In practical use, a file descriptor is used to create a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800" dirty="0"/>
              <a:t> or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800" dirty="0"/>
              <a:t> to contain it. </a:t>
            </a:r>
          </a:p>
          <a:p>
            <a:pPr algn="just"/>
            <a:r>
              <a:rPr lang="en-US" sz="1800" dirty="0"/>
              <a:t>File descriptors should not be created on their own by applications as they are tied to the operating system. </a:t>
            </a:r>
          </a:p>
          <a:p>
            <a:pPr algn="just"/>
            <a:r>
              <a:rPr lang="en-US" sz="1800" dirty="0"/>
              <a:t>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FileDescriptor</a:t>
            </a:r>
            <a:r>
              <a:rPr lang="en-US" sz="1800" dirty="0"/>
              <a:t> class has the following public fields: </a:t>
            </a:r>
          </a:p>
          <a:p>
            <a:pPr lvl="1" algn="just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final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FileDescriptor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err </a:t>
            </a:r>
          </a:p>
          <a:p>
            <a:pPr lvl="1" algn="just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final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FileDescriptor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</a:p>
          <a:p>
            <a:pPr lvl="1" algn="just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final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FileDescriptor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out </a:t>
            </a:r>
          </a:p>
          <a:p>
            <a:pPr algn="just"/>
            <a:r>
              <a:rPr lang="en-IN" sz="1800" dirty="0"/>
              <a:t>Following are the constructor and methods of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FileDescriptor</a:t>
            </a:r>
            <a:r>
              <a:rPr lang="en-US" sz="1800" dirty="0"/>
              <a:t>: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FileDescriptor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sync()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valid()</a:t>
            </a:r>
          </a:p>
          <a:p>
            <a:pPr lvl="1" algn="just"/>
            <a:endParaRPr lang="en-US" sz="1400" dirty="0"/>
          </a:p>
          <a:p>
            <a:pPr lvl="1" algn="just"/>
            <a:endParaRPr lang="en-IN" sz="1400" dirty="0"/>
          </a:p>
          <a:p>
            <a:pPr algn="just"/>
            <a:endParaRPr lang="en-IN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buNone/>
            </a:pPr>
            <a:endParaRPr lang="en-IN" sz="2000" dirty="0"/>
          </a:p>
          <a:p>
            <a:pPr algn="just"/>
            <a:endParaRPr lang="en-GB" sz="2000" b="1" dirty="0"/>
          </a:p>
          <a:p>
            <a:pPr algn="just"/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FileDescriptor</a:t>
            </a:r>
            <a:r>
              <a:rPr lang="en-US" sz="2400" dirty="0"/>
              <a:t> Class 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5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Data stream supports input/output of primitive data types and string values. The data streams implement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DataInput</a:t>
            </a:r>
            <a:r>
              <a:rPr lang="en-US" sz="2000" dirty="0"/>
              <a:t> or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DataOutput</a:t>
            </a:r>
            <a:r>
              <a:rPr lang="en-US" sz="2000" dirty="0"/>
              <a:t> interface. </a:t>
            </a:r>
          </a:p>
          <a:p>
            <a:r>
              <a:rPr lang="en-US" sz="2000" dirty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DataInput</a:t>
            </a:r>
            <a:r>
              <a:rPr lang="en-US" sz="2000" dirty="0"/>
              <a:t> interface has methods for: </a:t>
            </a:r>
          </a:p>
          <a:p>
            <a:pPr lvl="1"/>
            <a:r>
              <a:rPr lang="en-US" sz="1600" dirty="0"/>
              <a:t>Reading bytes from a binary stream and convert the data to any of the Java primitive types. </a:t>
            </a:r>
          </a:p>
          <a:p>
            <a:pPr lvl="1"/>
            <a:r>
              <a:rPr lang="en-US" sz="1600" dirty="0"/>
              <a:t>Converting data from Java modified Unicode Transmission Format (UTF)-8 format into string form. </a:t>
            </a:r>
            <a:endParaRPr lang="en-IN" sz="1600" b="1" dirty="0"/>
          </a:p>
          <a:p>
            <a:r>
              <a:rPr lang="en-US" sz="2000" dirty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DataOutput</a:t>
            </a:r>
            <a:r>
              <a:rPr lang="en-US" sz="2000" dirty="0"/>
              <a:t> interface has methods for: </a:t>
            </a:r>
          </a:p>
          <a:p>
            <a:pPr lvl="1"/>
            <a:r>
              <a:rPr lang="en-US" sz="1600" dirty="0"/>
              <a:t>Converting data present in Java primitive type into a series of bytes and write them onto a binary stream. </a:t>
            </a:r>
          </a:p>
          <a:p>
            <a:pPr lvl="1"/>
            <a:r>
              <a:rPr lang="en-US" sz="1600" dirty="0"/>
              <a:t>Converting string data into Java-modified UTF-8 format and write it into a stream. </a:t>
            </a:r>
            <a:endParaRPr lang="en-IN" sz="1600" dirty="0"/>
          </a:p>
          <a:p>
            <a:pPr algn="just"/>
            <a:endParaRPr lang="en-GB" sz="2000" b="1" dirty="0"/>
          </a:p>
          <a:p>
            <a:pPr algn="just"/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/>
              <a:t>DataInput</a:t>
            </a:r>
            <a:r>
              <a:rPr lang="en-US" sz="2400" dirty="0"/>
              <a:t> Interface and </a:t>
            </a:r>
            <a:r>
              <a:rPr lang="en-US" sz="2400" dirty="0" err="1"/>
              <a:t>DataOutput</a:t>
            </a:r>
            <a:r>
              <a:rPr lang="en-US" sz="2400" dirty="0"/>
              <a:t> Interface 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04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80728"/>
            <a:ext cx="8229600" cy="5486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37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/>
          <p:cNvSpPr txBox="1">
            <a:spLocks/>
          </p:cNvSpPr>
          <p:nvPr/>
        </p:nvSpPr>
        <p:spPr bwMode="auto">
          <a:xfrm>
            <a:off x="475928" y="1061120"/>
            <a:ext cx="8371656" cy="5610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73735"/>
              </a:buClr>
              <a:buSzPct val="50000"/>
              <a:buFont typeface="Wingdings" pitchFamily="2" charset="2"/>
              <a:buChar char="u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5312F"/>
              </a:buClr>
              <a:buSzPct val="50000"/>
              <a:buFont typeface="Wingdings 2" pitchFamily="18" charset="2"/>
              <a:buChar char="²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5312F"/>
              </a:buClr>
              <a:buSzPct val="40000"/>
              <a:buFont typeface="Wingdings 2" pitchFamily="18" charset="2"/>
              <a:buChar char="³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The methods in this interface are: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readBoolean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readByte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readUTF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The following Code Snippet displays the use of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DataInput</a:t>
            </a:r>
            <a:r>
              <a:rPr lang="en-US" sz="1800" dirty="0"/>
              <a:t> interface:</a:t>
            </a:r>
            <a:endParaRPr lang="en-GB" sz="1800" dirty="0"/>
          </a:p>
          <a:p>
            <a:pPr lvl="1">
              <a:lnSpc>
                <a:spcPct val="100000"/>
              </a:lnSpc>
            </a:pP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lnSpc>
                <a:spcPct val="100000"/>
              </a:lnSpc>
            </a:pPr>
            <a:endParaRPr lang="en-GB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Methods of </a:t>
            </a:r>
            <a:r>
              <a:rPr lang="en-US" sz="2400" dirty="0" err="1"/>
              <a:t>DataInput</a:t>
            </a:r>
            <a:r>
              <a:rPr lang="en-US" sz="2400" dirty="0"/>
              <a:t> Interface 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7544" y="3914798"/>
            <a:ext cx="8208912" cy="233294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dis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(System.in);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double d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dis.readDouble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dis.readInt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catch(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e) {}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 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3284984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/>
              <a:t>Code Snippet</a:t>
            </a:r>
          </a:p>
        </p:txBody>
      </p:sp>
    </p:spTree>
    <p:extLst>
      <p:ext uri="{BB962C8B-B14F-4D97-AF65-F5344CB8AC3E}">
        <p14:creationId xmlns:p14="http://schemas.microsoft.com/office/powerpoint/2010/main" val="230215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Methods of </a:t>
            </a:r>
            <a:r>
              <a:rPr lang="en-US" sz="2400" dirty="0" err="1"/>
              <a:t>DataOutput</a:t>
            </a:r>
            <a:r>
              <a:rPr lang="en-US" sz="2400" dirty="0"/>
              <a:t> Interface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1800" dirty="0"/>
              <a:t>The important methods in this interface are:</a:t>
            </a:r>
          </a:p>
          <a:p>
            <a:pPr lvl="1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writeBoolean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b)</a:t>
            </a:r>
          </a:p>
          <a:p>
            <a:pPr lvl="1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writeByte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value)</a:t>
            </a:r>
          </a:p>
          <a:p>
            <a:pPr lvl="1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writeInt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value)</a:t>
            </a:r>
          </a:p>
          <a:p>
            <a:pPr lvl="1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writeDouble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(double value)</a:t>
            </a:r>
          </a:p>
          <a:p>
            <a:pPr lvl="1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value)</a:t>
            </a:r>
          </a:p>
          <a:p>
            <a:pPr lvl="1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writeChars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value)</a:t>
            </a:r>
          </a:p>
          <a:p>
            <a:pPr lvl="1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writeUTF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value)</a:t>
            </a:r>
          </a:p>
          <a:p>
            <a:r>
              <a:rPr lang="en-US" sz="1800" dirty="0"/>
              <a:t>The following Code Snippet displays the use of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DataOutput</a:t>
            </a:r>
            <a:r>
              <a:rPr lang="en-US" sz="1800" dirty="0"/>
              <a:t> interface:</a:t>
            </a:r>
            <a:endParaRPr lang="en-GB" sz="1800" dirty="0"/>
          </a:p>
          <a:p>
            <a:pPr lvl="1"/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endParaRPr lang="en-GB" sz="1800" dirty="0"/>
          </a:p>
        </p:txBody>
      </p:sp>
      <p:sp>
        <p:nvSpPr>
          <p:cNvPr id="12" name="Rectangle 11"/>
          <p:cNvSpPr/>
          <p:nvPr/>
        </p:nvSpPr>
        <p:spPr>
          <a:xfrm>
            <a:off x="467544" y="4120390"/>
            <a:ext cx="8208912" cy="233294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outStream.writeBoolean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(true);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outStream.writeDouble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(9.95);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catch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e) {}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3655540"/>
            <a:ext cx="178595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800" dirty="0"/>
              <a:t>Code Snippet</a:t>
            </a:r>
          </a:p>
        </p:txBody>
      </p:sp>
    </p:spTree>
    <p:extLst>
      <p:ext uri="{BB962C8B-B14F-4D97-AF65-F5344CB8AC3E}">
        <p14:creationId xmlns:p14="http://schemas.microsoft.com/office/powerpoint/2010/main" val="99103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java.io Package [1-7]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A stream represents many sources and destinations, such as disk files and memory arrays. </a:t>
            </a:r>
          </a:p>
          <a:p>
            <a:r>
              <a:rPr lang="en-US" sz="2000" dirty="0"/>
              <a:t>It is a sequence of data. </a:t>
            </a:r>
          </a:p>
          <a:p>
            <a:r>
              <a:rPr lang="en-US" sz="2000" dirty="0"/>
              <a:t>An I/O Stream represents an input source or an output destination. </a:t>
            </a:r>
          </a:p>
          <a:p>
            <a:r>
              <a:rPr lang="en-US" sz="2000" dirty="0"/>
              <a:t>Streams support many forms of data, such as simple bytes, primitive date type, localized characters and so on. </a:t>
            </a:r>
          </a:p>
          <a:p>
            <a:r>
              <a:rPr lang="en-US" sz="2000" dirty="0"/>
              <a:t>Certain streams allow data to pass and certain streams transform the data in an useful way.</a:t>
            </a:r>
          </a:p>
          <a:p>
            <a:r>
              <a:rPr lang="en-US" sz="2000" dirty="0"/>
              <a:t>However, all streams provide a simple model to programs to use them. </a:t>
            </a:r>
          </a:p>
          <a:p>
            <a:r>
              <a:rPr lang="en-US" sz="2000" dirty="0"/>
              <a:t>A program uses an input stream to read data from a source. It reads one item at a time.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788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java.io Package [2-7]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following figure illustrates the input stream model: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following figure illustrates that a program uses an output stream to write data to a destination:</a:t>
            </a:r>
            <a:endParaRPr lang="en-GB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27293"/>
            <a:ext cx="4318620" cy="2286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577888"/>
            <a:ext cx="3841999" cy="187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java.io Package [3-7]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following Code Snippet displays the working of byte streams using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2000" dirty="0"/>
              <a:t> class and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2000" dirty="0">
                <a:cs typeface="Courier New" panose="02070309020205020404" pitchFamily="49" charset="0"/>
              </a:rPr>
              <a:t> class</a:t>
            </a:r>
            <a:r>
              <a:rPr lang="en-US" sz="2000" dirty="0"/>
              <a:t>: </a:t>
            </a:r>
            <a:r>
              <a:rPr lang="en-US" sz="2000" b="1" dirty="0"/>
              <a:t>(</a:t>
            </a:r>
            <a:r>
              <a:rPr lang="en-US" sz="2000" b="1" dirty="0" err="1"/>
              <a:t>đọc</a:t>
            </a:r>
            <a:r>
              <a:rPr lang="en-US" sz="2000" b="1" dirty="0"/>
              <a:t>/</a:t>
            </a:r>
            <a:r>
              <a:rPr lang="en-US" sz="2000" b="1" dirty="0" err="1"/>
              <a:t>ghi</a:t>
            </a:r>
            <a:r>
              <a:rPr lang="en-US" sz="2000" b="1" dirty="0"/>
              <a:t> 1 byte)</a:t>
            </a:r>
            <a:endParaRPr lang="en-GB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467544" y="2255615"/>
            <a:ext cx="8208912" cy="38102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ByteStreamApp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main(String[]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throws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indent="2857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pPr indent="2857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pPr indent="2857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try {</a:t>
            </a:r>
          </a:p>
          <a:p>
            <a:pPr indent="4000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(“c:/java/hello.txt”);</a:t>
            </a:r>
          </a:p>
          <a:p>
            <a:pPr indent="4000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(“outagain.txt”);</a:t>
            </a:r>
          </a:p>
          <a:p>
            <a:pPr indent="4000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while ((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inObj.read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 != -1) {</a:t>
            </a:r>
          </a:p>
          <a:p>
            <a:pPr indent="5143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outObj.write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1785453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/>
              <a:t>Code Snippet</a:t>
            </a:r>
          </a:p>
        </p:txBody>
      </p:sp>
    </p:spTree>
    <p:extLst>
      <p:ext uri="{BB962C8B-B14F-4D97-AF65-F5344CB8AC3E}">
        <p14:creationId xmlns:p14="http://schemas.microsoft.com/office/powerpoint/2010/main" val="453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Objectives 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23528" y="800100"/>
            <a:ext cx="8820472" cy="5257800"/>
          </a:xfrm>
        </p:spPr>
        <p:txBody>
          <a:bodyPr/>
          <a:lstStyle/>
          <a:p>
            <a:r>
              <a:rPr lang="en-US" sz="2400" dirty="0"/>
              <a:t>Define data streams</a:t>
            </a:r>
          </a:p>
          <a:p>
            <a:r>
              <a:rPr lang="en-US" sz="2400" dirty="0"/>
              <a:t>Identify the need for streams</a:t>
            </a:r>
          </a:p>
          <a:p>
            <a:r>
              <a:rPr lang="en-US" sz="2400" dirty="0"/>
              <a:t>Identify the purpose of the File class, its constructors and methods </a:t>
            </a:r>
          </a:p>
          <a:p>
            <a:r>
              <a:rPr lang="en-US" sz="2400" dirty="0"/>
              <a:t>Describe the </a:t>
            </a:r>
            <a:r>
              <a:rPr lang="en-US" sz="2400" dirty="0" err="1"/>
              <a:t>DataInput</a:t>
            </a:r>
            <a:r>
              <a:rPr lang="en-US" sz="2400" dirty="0"/>
              <a:t> and </a:t>
            </a:r>
            <a:r>
              <a:rPr lang="en-US" sz="2400" dirty="0" err="1"/>
              <a:t>DataOutput</a:t>
            </a:r>
            <a:r>
              <a:rPr lang="en-US" sz="2400" dirty="0"/>
              <a:t> interfaces </a:t>
            </a:r>
          </a:p>
          <a:p>
            <a:r>
              <a:rPr lang="en-US" sz="2400" dirty="0"/>
              <a:t>Describe the byte stream and character stream in the java.io package </a:t>
            </a:r>
          </a:p>
          <a:p>
            <a:r>
              <a:rPr lang="en-US" sz="2400" dirty="0"/>
              <a:t>Explain the </a:t>
            </a:r>
            <a:r>
              <a:rPr lang="en-US" sz="2400" dirty="0" err="1"/>
              <a:t>InputStream</a:t>
            </a:r>
            <a:r>
              <a:rPr lang="en-US" sz="2400" dirty="0"/>
              <a:t> and </a:t>
            </a:r>
            <a:r>
              <a:rPr lang="en-US" sz="2400" dirty="0" err="1"/>
              <a:t>OutputStream</a:t>
            </a:r>
            <a:r>
              <a:rPr lang="en-US" sz="2400" dirty="0"/>
              <a:t> classes </a:t>
            </a:r>
          </a:p>
          <a:p>
            <a:r>
              <a:rPr lang="en-US" sz="2400" dirty="0"/>
              <a:t>Describe the </a:t>
            </a:r>
            <a:r>
              <a:rPr lang="en-US" sz="2400" dirty="0" err="1"/>
              <a:t>BufferedInputStream</a:t>
            </a:r>
            <a:r>
              <a:rPr lang="en-US" sz="2400" dirty="0"/>
              <a:t> and </a:t>
            </a:r>
            <a:r>
              <a:rPr lang="en-US" sz="2400" dirty="0" err="1"/>
              <a:t>BufferedOutputStream</a:t>
            </a:r>
            <a:r>
              <a:rPr lang="en-US" sz="2400" dirty="0"/>
              <a:t> classes </a:t>
            </a:r>
          </a:p>
          <a:p>
            <a:r>
              <a:rPr lang="en-US" sz="2400" dirty="0"/>
              <a:t>Describe Character stream classes </a:t>
            </a:r>
          </a:p>
          <a:p>
            <a:r>
              <a:rPr lang="en-US" sz="2400" dirty="0"/>
              <a:t>Describe the chaining of I/O systems </a:t>
            </a:r>
          </a:p>
          <a:p>
            <a:r>
              <a:rPr lang="en-US" sz="2400" dirty="0"/>
              <a:t>Define Serialization and describe the need and purpose of Serialization</a:t>
            </a:r>
          </a:p>
          <a:p>
            <a:endParaRPr lang="en-US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5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java.io Package [4-7]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r>
              <a:rPr lang="en-US" sz="2000" dirty="0"/>
              <a:t>In the Code Snippet,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read()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000" dirty="0"/>
              <a:t>method:</a:t>
            </a:r>
          </a:p>
          <a:p>
            <a:pPr lvl="1"/>
            <a:r>
              <a:rPr lang="en-US" sz="1600" dirty="0"/>
              <a:t>Reads a character and returns an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/>
              <a:t>  value which indicates that the end of the stream is reached by returning a value of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en-US" sz="1600" dirty="0"/>
              <a:t>.</a:t>
            </a:r>
            <a:endParaRPr lang="en-GB" sz="1600" dirty="0"/>
          </a:p>
        </p:txBody>
      </p:sp>
      <p:sp>
        <p:nvSpPr>
          <p:cNvPr id="7" name="Rectangle 6"/>
          <p:cNvSpPr/>
          <p:nvPr/>
        </p:nvSpPr>
        <p:spPr>
          <a:xfrm>
            <a:off x="467544" y="908720"/>
            <a:ext cx="8208912" cy="321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342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finally {</a:t>
            </a:r>
          </a:p>
          <a:p>
            <a:pPr indent="5715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{</a:t>
            </a:r>
          </a:p>
          <a:p>
            <a:pPr indent="6858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inObj.close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6858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6858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{</a:t>
            </a:r>
          </a:p>
          <a:p>
            <a:pPr indent="8001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outObj.close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6858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5715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2857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	</a:t>
            </a:r>
          </a:p>
        </p:txBody>
      </p:sp>
    </p:spTree>
    <p:extLst>
      <p:ext uri="{BB962C8B-B14F-4D97-AF65-F5344CB8AC3E}">
        <p14:creationId xmlns:p14="http://schemas.microsoft.com/office/powerpoint/2010/main" val="413537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java.io Package [5-7]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A program that uses character streams adapts to the local character set and is ready for internationalization.</a:t>
            </a:r>
          </a:p>
          <a:p>
            <a:r>
              <a:rPr lang="en-US" sz="2000" dirty="0"/>
              <a:t>All character stream classes are derived from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Reader</a:t>
            </a:r>
            <a:r>
              <a:rPr lang="en-US" sz="2000" dirty="0"/>
              <a:t> and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Writer</a:t>
            </a:r>
            <a:r>
              <a:rPr lang="en-US" sz="2000" dirty="0"/>
              <a:t> class. </a:t>
            </a:r>
          </a:p>
          <a:p>
            <a:r>
              <a:rPr lang="en-US" sz="2000" dirty="0"/>
              <a:t>There are character stream classes that specialize in file I/O operations such as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lang="en-US" sz="2000" dirty="0"/>
              <a:t> and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FileWriter</a:t>
            </a:r>
            <a:r>
              <a:rPr lang="en-US" sz="2000" dirty="0"/>
              <a:t>. </a:t>
            </a:r>
            <a:r>
              <a:rPr lang="en-US" sz="2000" b="1" dirty="0"/>
              <a:t>(</a:t>
            </a:r>
            <a:r>
              <a:rPr lang="en-US" sz="2000" b="1" dirty="0" err="1"/>
              <a:t>đọc</a:t>
            </a:r>
            <a:r>
              <a:rPr lang="en-US" sz="2000" b="1" dirty="0"/>
              <a:t> </a:t>
            </a:r>
            <a:r>
              <a:rPr lang="en-US" sz="2000" b="1" dirty="0" err="1"/>
              <a:t>ghi</a:t>
            </a:r>
            <a:r>
              <a:rPr lang="en-US" sz="2000" b="1" dirty="0"/>
              <a:t> 2 byte </a:t>
            </a:r>
            <a:r>
              <a:rPr lang="en-US" sz="2000" b="1" dirty="0" err="1"/>
              <a:t>unicode</a:t>
            </a:r>
            <a:r>
              <a:rPr lang="en-US" sz="2000" b="1" dirty="0"/>
              <a:t>)</a:t>
            </a:r>
          </a:p>
          <a:p>
            <a:r>
              <a:rPr lang="en-US" sz="2000" dirty="0"/>
              <a:t>The following Code Snippet displays the reading and writing of character streams using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lang="en-US" sz="2000" dirty="0"/>
              <a:t> and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FileWriter</a:t>
            </a:r>
            <a:r>
              <a:rPr lang="en-US" sz="2000" dirty="0">
                <a:cs typeface="Courier New" panose="02070309020205020404" pitchFamily="49" charset="0"/>
              </a:rPr>
              <a:t> class</a:t>
            </a:r>
            <a:r>
              <a:rPr lang="en-US" sz="2000" dirty="0"/>
              <a:t>:</a:t>
            </a:r>
            <a:endParaRPr lang="en-GB" sz="2000" dirty="0"/>
          </a:p>
        </p:txBody>
      </p:sp>
      <p:sp>
        <p:nvSpPr>
          <p:cNvPr id="6" name="Rectangle 5"/>
          <p:cNvSpPr/>
          <p:nvPr/>
        </p:nvSpPr>
        <p:spPr>
          <a:xfrm>
            <a:off x="467544" y="4227238"/>
            <a:ext cx="8208912" cy="20374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java.io.FileReader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java.io.FileWriter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CharStreamApp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indent="1143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main(String[]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throws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indent="2286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inObjStream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pPr indent="2286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outObjStream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311" y="3682026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/>
              <a:t>Code Snippet</a:t>
            </a:r>
          </a:p>
        </p:txBody>
      </p:sp>
    </p:spTree>
    <p:extLst>
      <p:ext uri="{BB962C8B-B14F-4D97-AF65-F5344CB8AC3E}">
        <p14:creationId xmlns:p14="http://schemas.microsoft.com/office/powerpoint/2010/main" val="412999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java.io Package [6-7]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US" sz="2000" dirty="0"/>
              <a:t>Character streams act as wrappers for byte streams. </a:t>
            </a:r>
          </a:p>
          <a:p>
            <a:r>
              <a:rPr lang="en-US" sz="2000" dirty="0"/>
              <a:t>The character stream manages translation between characters and bytes and uses the byte stream to perform the physical I/O operations.</a:t>
            </a:r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6" name="Rectangle 5"/>
          <p:cNvSpPr/>
          <p:nvPr/>
        </p:nvSpPr>
        <p:spPr>
          <a:xfrm>
            <a:off x="467544" y="908720"/>
            <a:ext cx="8208912" cy="38102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2286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try {</a:t>
            </a:r>
          </a:p>
          <a:p>
            <a:pPr indent="342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inObjStream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(“c:/java/hello.txt”);</a:t>
            </a:r>
          </a:p>
          <a:p>
            <a:pPr indent="342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outObjStream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(“charoutputagain.txt”);</a:t>
            </a:r>
          </a:p>
          <a:p>
            <a:pPr indent="342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indent="342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while ((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inObjStream.read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 != -1) {</a:t>
            </a:r>
          </a:p>
          <a:p>
            <a:pPr indent="4572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outObjStream.write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indent="342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228600">
              <a:tabLst>
                <a:tab pos="228600" algn="l"/>
              </a:tabLs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finally {</a:t>
            </a:r>
          </a:p>
          <a:p>
            <a:pPr indent="457200">
              <a:tabLst>
                <a:tab pos="228600" algn="l"/>
              </a:tabLs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inObjStream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{</a:t>
            </a:r>
          </a:p>
          <a:p>
            <a:pPr indent="571500">
              <a:tabLst>
                <a:tab pos="228600" algn="l"/>
              </a:tabLst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inObjStream.close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457200">
              <a:tabLst>
                <a:tab pos="228600" algn="l"/>
              </a:tabLs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285750">
              <a:tabLst>
                <a:tab pos="228600" algn="l"/>
              </a:tabLs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114300">
              <a:tabLst>
                <a:tab pos="228600" algn="l"/>
              </a:tabLst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81085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java.io Package [7-7]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Character I/O typically occurs in bigger units than single characters, such as a line that includes a string of characters with a line terminator at the end. </a:t>
            </a:r>
          </a:p>
          <a:p>
            <a:r>
              <a:rPr lang="en-US" sz="2000" dirty="0"/>
              <a:t>A line terminator can be any one of the following:</a:t>
            </a:r>
          </a:p>
          <a:p>
            <a:pPr lvl="1"/>
            <a:r>
              <a:rPr lang="en-US" sz="1600" dirty="0"/>
              <a:t>Carriage-return/line-feed sequence (“\r\n”)</a:t>
            </a:r>
          </a:p>
          <a:p>
            <a:pPr lvl="1"/>
            <a:r>
              <a:rPr lang="en-US" sz="1600" dirty="0"/>
              <a:t>A single carriage-return (“\r”)</a:t>
            </a:r>
          </a:p>
          <a:p>
            <a:pPr lvl="1"/>
            <a:r>
              <a:rPr lang="en-US" sz="1600" dirty="0"/>
              <a:t>A single line-feed (“\n”). 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BufferedReader.readLine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b="1" dirty="0"/>
              <a:t> and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PrintWriter.println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b="1" dirty="0"/>
              <a:t> methods:  </a:t>
            </a:r>
            <a:r>
              <a:rPr lang="en-US" sz="2000" b="1" dirty="0" err="1"/>
              <a:t>hoặc</a:t>
            </a:r>
            <a:r>
              <a:rPr lang="en-US" sz="2000" b="1" dirty="0"/>
              <a:t> </a:t>
            </a:r>
            <a:r>
              <a:rPr lang="en-US" sz="2000" b="1" dirty="0" err="1"/>
              <a:t>BufferedWriter</a:t>
            </a:r>
            <a:r>
              <a:rPr lang="en-US" sz="2000" b="1" dirty="0"/>
              <a:t> (</a:t>
            </a:r>
            <a:r>
              <a:rPr lang="en-US" sz="2000" b="1" dirty="0" err="1"/>
              <a:t>đọc</a:t>
            </a:r>
            <a:r>
              <a:rPr lang="en-US" sz="2000" b="1" dirty="0"/>
              <a:t> </a:t>
            </a:r>
            <a:r>
              <a:rPr lang="en-US" sz="2000" b="1" dirty="0" err="1"/>
              <a:t>từng</a:t>
            </a:r>
            <a:r>
              <a:rPr lang="en-US" sz="2000" b="1" dirty="0"/>
              <a:t> </a:t>
            </a:r>
            <a:r>
              <a:rPr lang="en-US" sz="2000" b="1" dirty="0" err="1"/>
              <a:t>dòng</a:t>
            </a:r>
            <a:r>
              <a:rPr lang="en-US" sz="2000" b="1" dirty="0"/>
              <a:t>)</a:t>
            </a:r>
          </a:p>
          <a:p>
            <a:pPr lvl="1"/>
            <a:r>
              <a:rPr lang="en-US" sz="1800" dirty="0"/>
              <a:t>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dirty="0"/>
              <a:t> method returns a line of text with the line. </a:t>
            </a:r>
          </a:p>
          <a:p>
            <a:pPr lvl="1"/>
            <a:r>
              <a:rPr lang="en-US" sz="1800" dirty="0"/>
              <a:t>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dirty="0"/>
              <a:t> method outputs each line on a new line as it appends the line terminator for the current operating system.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43918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Methods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2400" dirty="0"/>
              <a:t> Class [1-2]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read()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000" dirty="0"/>
              <a:t>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read()</a:t>
            </a:r>
            <a:r>
              <a:rPr lang="en-US" sz="2000" dirty="0"/>
              <a:t> method reads the next bytes of data from the input stream and returns an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/>
              <a:t> value in the range of 0 to 255. </a:t>
            </a:r>
          </a:p>
          <a:p>
            <a:r>
              <a:rPr lang="en-US" sz="2000" dirty="0"/>
              <a:t>The method returns -1 when end of file is reached.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abstract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read() throws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available()</a:t>
            </a:r>
            <a:r>
              <a:rPr lang="en-US" sz="2000" dirty="0"/>
              <a:t>: </a:t>
            </a:r>
          </a:p>
          <a:p>
            <a:r>
              <a:rPr lang="en-US" sz="2000" dirty="0"/>
              <a:t>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available()</a:t>
            </a:r>
            <a:r>
              <a:rPr lang="en-US" sz="2000" dirty="0"/>
              <a:t> method returns the number of bytes that can be read without blocking. 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available() throws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close()</a:t>
            </a:r>
            <a:r>
              <a:rPr lang="en-US" sz="2000" dirty="0"/>
              <a:t>: </a:t>
            </a:r>
          </a:p>
          <a:p>
            <a:r>
              <a:rPr lang="en-US" sz="2000" dirty="0"/>
              <a:t>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close()</a:t>
            </a:r>
            <a:r>
              <a:rPr lang="en-US" sz="2000" dirty="0"/>
              <a:t> method closes the input stream. </a:t>
            </a:r>
          </a:p>
          <a:p>
            <a:r>
              <a:rPr lang="en-US" sz="2000" dirty="0"/>
              <a:t>It releases the system resources associated with the stream. 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close() throws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21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Methods of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/>
              <a:t>Class [2-2]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mark(</a:t>
            </a:r>
            <a:r>
              <a:rPr lang="en-US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 n)</a:t>
            </a:r>
            <a:r>
              <a:rPr lang="en-US" sz="2000" dirty="0"/>
              <a:t>:</a:t>
            </a:r>
          </a:p>
          <a:p>
            <a:r>
              <a:rPr lang="en-US" sz="2000" dirty="0"/>
              <a:t>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mark(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n)</a:t>
            </a:r>
            <a:r>
              <a:rPr lang="en-US" sz="2000" dirty="0"/>
              <a:t> method marks the current position in the stream and will remain valid until the number of bytes specified in the variable,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000" dirty="0"/>
              <a:t>, is read. </a:t>
            </a:r>
          </a:p>
          <a:p>
            <a:r>
              <a:rPr lang="en-US" sz="2000" dirty="0"/>
              <a:t>A call to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reset()</a:t>
            </a:r>
            <a:r>
              <a:rPr lang="en-US" sz="2000" dirty="0"/>
              <a:t> method will position the pointer to the last marked position.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mark(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readlimit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skip(long n)</a:t>
            </a:r>
            <a:r>
              <a:rPr lang="en-US" sz="2000" dirty="0"/>
              <a:t>:</a:t>
            </a:r>
          </a:p>
          <a:p>
            <a:r>
              <a:rPr lang="en-US" sz="2000" dirty="0"/>
              <a:t>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skip(long n)</a:t>
            </a:r>
            <a:r>
              <a:rPr lang="en-US" sz="2000" dirty="0"/>
              <a:t> method skips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000" dirty="0"/>
              <a:t> bytes of data while reading from an input stream.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long skip(long n) throws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reset()</a:t>
            </a:r>
            <a:r>
              <a:rPr lang="en-US" sz="2000" dirty="0"/>
              <a:t>:</a:t>
            </a:r>
          </a:p>
          <a:p>
            <a:r>
              <a:rPr lang="en-US" sz="2000" dirty="0"/>
              <a:t>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reset()</a:t>
            </a:r>
            <a:r>
              <a:rPr lang="en-US" sz="2000" dirty="0"/>
              <a:t> method rests the reading pointer to the previously set mark in the stream.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reset() throws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74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2400" dirty="0"/>
              <a:t> Class [1-3]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File stream objects can be created by either passing the name of the file or a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sz="2000" dirty="0"/>
              <a:t> object or a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FileDescriptor</a:t>
            </a:r>
            <a:r>
              <a:rPr lang="en-US" sz="2000" dirty="0"/>
              <a:t> object respectively. 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2000" dirty="0"/>
              <a:t> class is used to read bytes from a file. </a:t>
            </a:r>
          </a:p>
          <a:p>
            <a:r>
              <a:rPr lang="en-US" sz="2000" dirty="0"/>
              <a:t>When an object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2000" dirty="0"/>
              <a:t> class is created, it is also opened for reading. 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2000" dirty="0"/>
              <a:t> class overrides all the methods of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2000" dirty="0">
                <a:cs typeface="Courier New" panose="02070309020205020404" pitchFamily="49" charset="0"/>
              </a:rPr>
              <a:t> class</a:t>
            </a:r>
            <a:r>
              <a:rPr lang="en-US" sz="2000" dirty="0"/>
              <a:t> except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mark()</a:t>
            </a:r>
            <a:r>
              <a:rPr lang="en-US" sz="2000" dirty="0"/>
              <a:t> and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reset() </a:t>
            </a:r>
            <a:r>
              <a:rPr lang="en-US" sz="2000" dirty="0"/>
              <a:t>methods. </a:t>
            </a:r>
          </a:p>
          <a:p>
            <a:r>
              <a:rPr lang="en-US" sz="2000" dirty="0"/>
              <a:t>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reset()</a:t>
            </a:r>
            <a:r>
              <a:rPr lang="en-US" sz="2000" dirty="0"/>
              <a:t> method will generate an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2000" dirty="0"/>
              <a:t>.</a:t>
            </a:r>
          </a:p>
          <a:p>
            <a:r>
              <a:rPr lang="en-US" sz="2000" dirty="0"/>
              <a:t>Commonly used constructors of this class are as follows:</a:t>
            </a:r>
          </a:p>
          <a:p>
            <a:pPr lvl="1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sObj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(File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fObj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FileDescriptor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fdObj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1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2400" dirty="0"/>
              <a:t> Class [2-3]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following Code Snippet displays the creation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object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following Code Snippet demonstrates how to create a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2000" dirty="0">
                <a:cs typeface="Courier New" panose="02070309020205020404" pitchFamily="49" charset="0"/>
              </a:rPr>
              <a:t> object</a:t>
            </a:r>
            <a:r>
              <a:rPr lang="en-US" sz="2000" dirty="0"/>
              <a:t> using different constructors: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467544" y="2330622"/>
            <a:ext cx="8208912" cy="1169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(“Helloworld.txt”);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File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File(“/command.doc”);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700808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/>
              <a:t>Code Snippet</a:t>
            </a:r>
          </a:p>
        </p:txBody>
      </p:sp>
      <p:sp>
        <p:nvSpPr>
          <p:cNvPr id="8" name="Rectangle 7"/>
          <p:cNvSpPr/>
          <p:nvPr/>
        </p:nvSpPr>
        <p:spPr>
          <a:xfrm>
            <a:off x="467544" y="5085184"/>
            <a:ext cx="8208912" cy="14465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main(String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[]){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try {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4509955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/>
              <a:t>Code Snippet</a:t>
            </a:r>
          </a:p>
        </p:txBody>
      </p:sp>
    </p:spTree>
    <p:extLst>
      <p:ext uri="{BB962C8B-B14F-4D97-AF65-F5344CB8AC3E}">
        <p14:creationId xmlns:p14="http://schemas.microsoft.com/office/powerpoint/2010/main" val="414653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2400" dirty="0"/>
              <a:t> Class [3-3]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467544" y="980728"/>
            <a:ext cx="8208912" cy="351480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572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(“D:/resources/Client.java”);</a:t>
            </a:r>
          </a:p>
          <a:p>
            <a:pPr indent="4572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indent="4572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while ((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intest.read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 &gt; -1) {</a:t>
            </a:r>
          </a:p>
          <a:p>
            <a:pPr indent="6858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StringBuffer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StringBuffer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8001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buf.append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((char)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indent="5715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buf.toString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indent="4572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342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indent="5715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e.getMessage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indent="342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737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ByteArrayInputStream</a:t>
            </a:r>
            <a:r>
              <a:rPr lang="en-US" sz="2400" dirty="0"/>
              <a:t> Class [1-2]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ByteArrayInputStream</a:t>
            </a:r>
            <a:r>
              <a:rPr lang="en-US" sz="2000" dirty="0"/>
              <a:t> contains a buffer that stores the bytes that are read from the stream. 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ByteArrayInputStream</a:t>
            </a:r>
            <a:r>
              <a:rPr lang="en-US" sz="2000" dirty="0"/>
              <a:t> class uses a byte array as the source. 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ByteArrayInputStream</a:t>
            </a:r>
            <a:r>
              <a:rPr lang="en-US" sz="2000" dirty="0"/>
              <a:t> class has an internal counter, which keeps track of the next byte to be read. </a:t>
            </a:r>
          </a:p>
          <a:p>
            <a:r>
              <a:rPr lang="en-US" sz="2000" dirty="0"/>
              <a:t>This class does not support any new methods. </a:t>
            </a:r>
          </a:p>
          <a:p>
            <a:r>
              <a:rPr lang="en-US" sz="2000" dirty="0"/>
              <a:t>It only overrides the methods of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2000" dirty="0"/>
              <a:t> class such as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read()</a:t>
            </a:r>
            <a:r>
              <a:rPr lang="en-US" sz="2000" dirty="0"/>
              <a:t>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skip()</a:t>
            </a:r>
            <a:r>
              <a:rPr lang="en-US" sz="2000" dirty="0"/>
              <a:t>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available()</a:t>
            </a:r>
            <a:r>
              <a:rPr lang="en-US" sz="2000" dirty="0"/>
              <a:t>, and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reset()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protected byte[] </a:t>
            </a:r>
            <a:r>
              <a:rPr lang="en-US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/>
              <a:t>This refers to an array of bytes that is provided by the creator of the stream. </a:t>
            </a:r>
          </a:p>
          <a:p>
            <a:pPr marL="0" indent="0">
              <a:buNone/>
            </a:pP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 count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/>
              <a:t>This refers to the index greater than the last valid character in the input stream buffer. </a:t>
            </a:r>
          </a:p>
          <a:p>
            <a:pPr marL="0" indent="0">
              <a:buNone/>
            </a:pP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 mark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/>
              <a:t>This refers to the currently marked position in the stream. </a:t>
            </a:r>
          </a:p>
        </p:txBody>
      </p:sp>
    </p:spTree>
    <p:extLst>
      <p:ext uri="{BB962C8B-B14F-4D97-AF65-F5344CB8AC3E}">
        <p14:creationId xmlns:p14="http://schemas.microsoft.com/office/powerpoint/2010/main" val="197831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Stream Classes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23528" y="836712"/>
            <a:ext cx="8371656" cy="5538936"/>
          </a:xfrm>
        </p:spPr>
        <p:txBody>
          <a:bodyPr/>
          <a:lstStyle/>
          <a:p>
            <a:pPr eaLnBrk="1" hangingPunct="1"/>
            <a:r>
              <a:rPr lang="en-IN" sz="2000" dirty="0"/>
              <a:t>Java works with streams of data.	</a:t>
            </a:r>
          </a:p>
          <a:p>
            <a:pPr algn="just" eaLnBrk="1" hangingPunct="1"/>
            <a:r>
              <a:rPr lang="en-IN" sz="2000" dirty="0"/>
              <a:t>A stream is a sequence of data or logical entity that produces or consumes information. </a:t>
            </a:r>
          </a:p>
          <a:p>
            <a:pPr algn="just" eaLnBrk="1" hangingPunct="1"/>
            <a:r>
              <a:rPr lang="en-IN" sz="2000" dirty="0"/>
              <a:t>A data stream is a channel through which data travels from a source to a destination.</a:t>
            </a:r>
          </a:p>
          <a:p>
            <a:pPr algn="just" eaLnBrk="1" hangingPunct="1"/>
            <a:r>
              <a:rPr lang="en-IN" sz="2000" dirty="0"/>
              <a:t>This source or destination can be an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input</a:t>
            </a:r>
            <a:r>
              <a:rPr lang="en-IN" sz="2000" dirty="0"/>
              <a:t> or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output </a:t>
            </a:r>
            <a:r>
              <a:rPr lang="en-IN" sz="2000" dirty="0"/>
              <a:t>device, storage media, or network computers. </a:t>
            </a:r>
          </a:p>
          <a:p>
            <a:pPr algn="just" eaLnBrk="1" hangingPunct="1"/>
            <a:r>
              <a:rPr lang="en-IN" sz="2000" dirty="0"/>
              <a:t>A physical file can be read using different types of streams, for example,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FileInputStream</a:t>
            </a:r>
            <a:r>
              <a:rPr lang="en-IN" sz="2000" dirty="0"/>
              <a:t> or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FileReader</a:t>
            </a:r>
            <a:r>
              <a:rPr lang="en-IN" sz="2000" dirty="0"/>
              <a:t>.</a:t>
            </a:r>
          </a:p>
          <a:p>
            <a:pPr eaLnBrk="1" hangingPunct="1"/>
            <a:r>
              <a:rPr lang="en-IN" sz="2000" dirty="0"/>
              <a:t>Java uses such streams to perform various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input</a:t>
            </a:r>
            <a:r>
              <a:rPr lang="en-IN" sz="2000" dirty="0"/>
              <a:t> and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output</a:t>
            </a:r>
            <a:r>
              <a:rPr lang="en-IN" sz="2000" dirty="0"/>
              <a:t> operations. </a:t>
            </a:r>
          </a:p>
          <a:p>
            <a:pPr algn="just" eaLnBrk="1" hangingPunct="1"/>
            <a:r>
              <a:rPr lang="en-IN" sz="2000" dirty="0"/>
              <a:t>The standard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input/output</a:t>
            </a:r>
            <a:r>
              <a:rPr lang="en-IN" sz="2000" dirty="0"/>
              <a:t> stream in Java is represented by three fields of the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System</a:t>
            </a:r>
            <a:r>
              <a:rPr lang="en-IN" sz="2000" dirty="0"/>
              <a:t> class:</a:t>
            </a:r>
          </a:p>
          <a:p>
            <a:pPr lvl="1" eaLnBrk="1" hangingPunct="1"/>
            <a:r>
              <a:rPr lang="en-IN" sz="1800" dirty="0">
                <a:latin typeface="Courier New" pitchFamily="49" charset="0"/>
                <a:cs typeface="Courier New" pitchFamily="49" charset="0"/>
              </a:rPr>
              <a:t>in</a:t>
            </a:r>
            <a:r>
              <a:rPr lang="en-IN" sz="1800" dirty="0">
                <a:cs typeface="Courier New" pitchFamily="49" charset="0"/>
              </a:rPr>
              <a:t>: </a:t>
            </a:r>
            <a:r>
              <a:rPr lang="en-IN" sz="1800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IN" sz="1800" dirty="0"/>
              <a:t>he standard input stream is used for reading characters of data. </a:t>
            </a:r>
          </a:p>
          <a:p>
            <a:pPr lvl="1" eaLnBrk="1" hangingPunct="1"/>
            <a:r>
              <a:rPr lang="en-IN" sz="1800" dirty="0">
                <a:latin typeface="Courier New" pitchFamily="49" charset="0"/>
                <a:cs typeface="Courier New" pitchFamily="49" charset="0"/>
              </a:rPr>
              <a:t>out</a:t>
            </a:r>
            <a:r>
              <a:rPr lang="en-IN" sz="1800" dirty="0">
                <a:cs typeface="Courier New" pitchFamily="49" charset="0"/>
              </a:rPr>
              <a:t>: </a:t>
            </a:r>
            <a:r>
              <a:rPr lang="en-IN" sz="1800" dirty="0"/>
              <a:t>The standard output stream is used to typically display the output on the screen or any other output medium.</a:t>
            </a:r>
          </a:p>
          <a:p>
            <a:pPr lvl="1" eaLnBrk="1" hangingPunct="1"/>
            <a:r>
              <a:rPr lang="en-IN" sz="1800" dirty="0">
                <a:latin typeface="Courier New" pitchFamily="49" charset="0"/>
                <a:cs typeface="Courier New" pitchFamily="49" charset="0"/>
              </a:rPr>
              <a:t>err:</a:t>
            </a:r>
            <a:r>
              <a:rPr lang="en-IN" sz="1800" dirty="0">
                <a:cs typeface="Courier New" pitchFamily="49" charset="0"/>
              </a:rPr>
              <a:t> T</a:t>
            </a:r>
            <a:r>
              <a:rPr lang="en-IN" sz="1800" dirty="0"/>
              <a:t>his is the standard error stream.	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6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ByteArrayInputStream</a:t>
            </a:r>
            <a:r>
              <a:rPr lang="en-US" sz="2400" dirty="0"/>
              <a:t> Class [2-2]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/>
              <a:t>This refers to the index of the next character to be read from the input stream buffer. </a:t>
            </a:r>
          </a:p>
          <a:p>
            <a:pPr marL="0" indent="0">
              <a:buNone/>
            </a:pPr>
            <a:r>
              <a:rPr lang="en-US" sz="2000" dirty="0"/>
              <a:t>The constructors of this class are as follows: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ByteArrayInputStream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(byte[] b)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ByteArrayInputStream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(byte[] b,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start,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/>
              <a:t>The following Code Snippet displays the use of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ByteArrayInputStream</a:t>
            </a:r>
            <a:r>
              <a:rPr lang="en-US" sz="2000" dirty="0">
                <a:cs typeface="Courier New" panose="02070309020205020404" pitchFamily="49" charset="0"/>
              </a:rPr>
              <a:t> class</a:t>
            </a:r>
            <a:r>
              <a:rPr lang="en-US" sz="2000" dirty="0"/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4436277"/>
            <a:ext cx="8208912" cy="146501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String content = “Hello World”;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Byte 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content.getBytes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inputByte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3861048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/>
              <a:t>Code Snippet</a:t>
            </a:r>
          </a:p>
        </p:txBody>
      </p:sp>
    </p:spTree>
    <p:extLst>
      <p:ext uri="{BB962C8B-B14F-4D97-AF65-F5344CB8AC3E}">
        <p14:creationId xmlns:p14="http://schemas.microsoft.com/office/powerpoint/2010/main" val="165785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2400" dirty="0"/>
              <a:t> Class and its Subclasses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class is an abstract class that defines the method in which bytes or arrays of bytes are written to streams. 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2000" dirty="0"/>
              <a:t> and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2000" dirty="0"/>
              <a:t> are the subclasses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2000" dirty="0">
                <a:cs typeface="Courier New" panose="02070309020205020404" pitchFamily="49" charset="0"/>
              </a:rPr>
              <a:t> class</a:t>
            </a:r>
            <a:r>
              <a:rPr lang="en-US" sz="2000" dirty="0"/>
              <a:t>.</a:t>
            </a:r>
            <a:endParaRPr lang="en-GB" sz="16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04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Methods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2400" dirty="0"/>
              <a:t> Class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2913699"/>
              </p:ext>
            </p:extLst>
          </p:nvPr>
        </p:nvGraphicFramePr>
        <p:xfrm>
          <a:off x="109538" y="1124744"/>
          <a:ext cx="8820150" cy="5395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513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2400" dirty="0"/>
              <a:t> Class [1-2]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2000" dirty="0"/>
              <a:t> class creates an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2000" dirty="0"/>
              <a:t> that is used to write bytes to a file. 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2000" dirty="0"/>
              <a:t> may or may not create the file before opening it for output and it depends on the underlying platform.</a:t>
            </a:r>
          </a:p>
          <a:p>
            <a:r>
              <a:rPr lang="en-US" sz="2000" dirty="0"/>
              <a:t>Certain platforms allow only one file-writing object to open a file for writing. </a:t>
            </a:r>
          </a:p>
          <a:p>
            <a:r>
              <a:rPr lang="en-US" sz="2000" dirty="0"/>
              <a:t>Therefore, if the file is already open, the constructors in the class fail. </a:t>
            </a:r>
          </a:p>
          <a:p>
            <a:r>
              <a:rPr lang="en-US" sz="2000" dirty="0"/>
              <a:t>An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2000" dirty="0"/>
              <a:t> will be thrown only when a read-only file is opened. </a:t>
            </a:r>
          </a:p>
          <a:p>
            <a:r>
              <a:rPr lang="en-US" sz="2000" dirty="0"/>
              <a:t>Some of the commonly used constructors of this class are as follows: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filename)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(File name)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filename,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flag)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(File name,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flag)</a:t>
            </a:r>
          </a:p>
        </p:txBody>
      </p:sp>
    </p:spTree>
    <p:extLst>
      <p:ext uri="{BB962C8B-B14F-4D97-AF65-F5344CB8AC3E}">
        <p14:creationId xmlns:p14="http://schemas.microsoft.com/office/powerpoint/2010/main" val="116994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2400" dirty="0"/>
              <a:t> Class [2-2]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following Code Snippet displays the use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2000" dirty="0">
                <a:cs typeface="Courier New" panose="02070309020205020404" pitchFamily="49" charset="0"/>
              </a:rPr>
              <a:t> class: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Code Snippet first stores the content of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Stringvariable</a:t>
            </a:r>
            <a:r>
              <a:rPr lang="en-US" sz="2000" dirty="0"/>
              <a:t> in the byte array,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bufObj</a:t>
            </a:r>
            <a:r>
              <a:rPr lang="en-US" sz="2000" dirty="0"/>
              <a:t>, using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getBytes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method. </a:t>
            </a:r>
          </a:p>
          <a:p>
            <a:pPr marL="0" indent="0">
              <a:buNone/>
            </a:pPr>
            <a:r>
              <a:rPr lang="en-US" sz="2000" dirty="0"/>
              <a:t>Then, the entire content of the byte array is written to the file,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Thought.txt</a:t>
            </a:r>
            <a:r>
              <a:rPr lang="en-US" sz="20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404900" y="1977364"/>
            <a:ext cx="8208912" cy="22283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String temp = “One way to get the most out of life is to look upon it as an adventure.”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byte 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temp.getBytes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(“Thought.txt”);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fileObj.write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fileObj.close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0730" y="1467518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/>
              <a:t>Code Snippet</a:t>
            </a:r>
          </a:p>
        </p:txBody>
      </p:sp>
    </p:spTree>
    <p:extLst>
      <p:ext uri="{BB962C8B-B14F-4D97-AF65-F5344CB8AC3E}">
        <p14:creationId xmlns:p14="http://schemas.microsoft.com/office/powerpoint/2010/main" val="424689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2400" dirty="0"/>
              <a:t> Class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2000" dirty="0"/>
              <a:t> class creates an output stream in which the data is written using a byte array. </a:t>
            </a:r>
          </a:p>
          <a:p>
            <a:r>
              <a:rPr lang="en-US" sz="2000" dirty="0"/>
              <a:t>It allows the output array to grow in size so as to accommodate the new data that is written. 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2000" dirty="0"/>
              <a:t> class defines two constructors which are as follows: </a:t>
            </a:r>
          </a:p>
          <a:p>
            <a:pPr lvl="1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size)</a:t>
            </a:r>
          </a:p>
        </p:txBody>
      </p:sp>
    </p:spTree>
    <p:extLst>
      <p:ext uri="{BB962C8B-B14F-4D97-AF65-F5344CB8AC3E}">
        <p14:creationId xmlns:p14="http://schemas.microsoft.com/office/powerpoint/2010/main" val="97893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Methods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2400" dirty="0"/>
              <a:t> Class [1-2]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3665586"/>
              </p:ext>
            </p:extLst>
          </p:nvPr>
        </p:nvGraphicFramePr>
        <p:xfrm>
          <a:off x="323850" y="1124744"/>
          <a:ext cx="8605838" cy="5395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658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Methods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2400" dirty="0"/>
              <a:t> Class [2-2]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The following Code Snippet displays the use of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class: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In the Code Snippet, a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2000" dirty="0"/>
              <a:t> object is created and then the content from the byte array is written to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2000" dirty="0"/>
              <a:t> object. </a:t>
            </a:r>
          </a:p>
          <a:p>
            <a:r>
              <a:rPr lang="en-US" sz="2000" dirty="0"/>
              <a:t>Finally, the content from the output stream is converted to a string using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method and displayed.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2276037"/>
            <a:ext cx="8208912" cy="20559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“Hello World”;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byte[]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strObj.getBytes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ByteArrayOutputStream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byObj.write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(“The string is:”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byObj.toString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700808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/>
              <a:t>Code Snippet</a:t>
            </a:r>
          </a:p>
        </p:txBody>
      </p:sp>
    </p:spTree>
    <p:extLst>
      <p:ext uri="{BB962C8B-B14F-4D97-AF65-F5344CB8AC3E}">
        <p14:creationId xmlns:p14="http://schemas.microsoft.com/office/powerpoint/2010/main" val="152545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Filter Streams [1-8]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FilterInputStream</a:t>
            </a:r>
            <a:r>
              <a:rPr lang="en-US" sz="2000" dirty="0"/>
              <a:t> class provides additional functionality by using an input stream as its basic source of data. </a:t>
            </a:r>
          </a:p>
          <a:p>
            <a:r>
              <a:rPr lang="en-US" sz="2000" dirty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FilterOutputStream</a:t>
            </a:r>
            <a:r>
              <a:rPr lang="en-US" sz="2000" dirty="0">
                <a:cs typeface="Courier New" panose="02070309020205020404" pitchFamily="49" charset="0"/>
              </a:rPr>
              <a:t> class</a:t>
            </a:r>
            <a:r>
              <a:rPr lang="en-US" sz="2000" dirty="0"/>
              <a:t> streams are over existing output streams. </a:t>
            </a:r>
          </a:p>
          <a:p>
            <a:r>
              <a:rPr lang="en-US" sz="2000" dirty="0"/>
              <a:t>They either transform the data along the way or provide additional functionality.</a:t>
            </a:r>
          </a:p>
          <a:p>
            <a:pPr marL="0" indent="0">
              <a:buNone/>
            </a:pPr>
            <a:r>
              <a:rPr lang="en-US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FilterInputStream</a:t>
            </a:r>
            <a:r>
              <a:rPr lang="en-US" sz="2000" b="1" dirty="0"/>
              <a:t>:</a:t>
            </a:r>
          </a:p>
          <a:p>
            <a:r>
              <a:rPr lang="en-US" sz="2000" dirty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FilterInputStream</a:t>
            </a:r>
            <a:r>
              <a:rPr lang="en-US" sz="2000" dirty="0"/>
              <a:t> class overrides all the methods of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2000" dirty="0"/>
              <a:t> class that pass all requests to the contained input stream. </a:t>
            </a:r>
          </a:p>
          <a:p>
            <a:r>
              <a:rPr lang="en-US" sz="2000" dirty="0"/>
              <a:t>The subclasses can also override certain methods and can provide additional methods and fields.</a:t>
            </a:r>
          </a:p>
          <a:p>
            <a:r>
              <a:rPr lang="en-US" sz="2000" dirty="0"/>
              <a:t>Following are the fields and constructors for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java.io.FilterInputStream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class: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in)</a:t>
            </a:r>
          </a:p>
        </p:txBody>
      </p:sp>
    </p:spTree>
    <p:extLst>
      <p:ext uri="{BB962C8B-B14F-4D97-AF65-F5344CB8AC3E}">
        <p14:creationId xmlns:p14="http://schemas.microsoft.com/office/powerpoint/2010/main" val="202330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Filter Streams [2-8]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Following are the methods of this class: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mark(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readlimit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markSupported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read()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available()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close()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read(byte[] b)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reset()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skip(long n)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read(byte[] b,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off,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/>
              <a:t>The following Code Snippet demonstrates the use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FilterInputStream</a:t>
            </a:r>
            <a:r>
              <a:rPr lang="en-US" sz="2000" dirty="0"/>
              <a:t> class: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5156357"/>
            <a:ext cx="8208912" cy="11510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package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javaioapplication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java.io.BufferedInputStream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java.io.FilterInputStream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4581128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/>
              <a:t>Code Snippet</a:t>
            </a:r>
          </a:p>
        </p:txBody>
      </p:sp>
    </p:spTree>
    <p:extLst>
      <p:ext uri="{BB962C8B-B14F-4D97-AF65-F5344CB8AC3E}">
        <p14:creationId xmlns:p14="http://schemas.microsoft.com/office/powerpoint/2010/main" val="30882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323528" y="907504"/>
            <a:ext cx="8371656" cy="5257800"/>
          </a:xfrm>
        </p:spPr>
        <p:txBody>
          <a:bodyPr/>
          <a:lstStyle/>
          <a:p>
            <a:pPr algn="just"/>
            <a:r>
              <a:rPr lang="en-IN" sz="2000" dirty="0"/>
              <a:t>In Java, streams are required to perform all the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input/output</a:t>
            </a:r>
            <a:r>
              <a:rPr lang="en-IN" sz="2000" dirty="0"/>
              <a:t> (I/O) operations.</a:t>
            </a:r>
          </a:p>
          <a:p>
            <a:r>
              <a:rPr lang="en-IN" sz="2000" dirty="0"/>
              <a:t>Thus,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Stream</a:t>
            </a:r>
            <a:r>
              <a:rPr lang="en-IN" sz="2000" dirty="0"/>
              <a:t> classes help in: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Need for Stream Classes</a:t>
            </a:r>
            <a:endParaRPr lang="en-IN" sz="240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31862645"/>
              </p:ext>
            </p:extLst>
          </p:nvPr>
        </p:nvGraphicFramePr>
        <p:xfrm>
          <a:off x="467544" y="2231654"/>
          <a:ext cx="8208912" cy="3357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4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Filter Streams [3-8]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467544" y="908720"/>
            <a:ext cx="8208912" cy="55830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FilterInputApplication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indent="1143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main(String[]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throws Exception {</a:t>
            </a:r>
          </a:p>
          <a:p>
            <a:pPr indent="2286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pPr indent="2286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try {</a:t>
            </a:r>
          </a:p>
          <a:p>
            <a:pPr indent="5715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creates input stream objects</a:t>
            </a:r>
          </a:p>
          <a:p>
            <a:pPr indent="5143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(“C:/Java/Hello.txt”);</a:t>
            </a:r>
          </a:p>
          <a:p>
            <a:pPr indent="5143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indent="5143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reads and prints from filter input stream</a:t>
            </a:r>
          </a:p>
          <a:p>
            <a:pPr indent="5143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((char)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filterInputObj.read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indent="5143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((char)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filterInputObj.read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indent="5143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invokes mark at this position</a:t>
            </a:r>
          </a:p>
          <a:p>
            <a:pPr indent="5143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filterInputObj.mark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  <a:p>
            <a:pPr indent="5143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(“mark() invoked”);</a:t>
            </a:r>
          </a:p>
          <a:p>
            <a:pPr indent="5143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((char)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filterInputObj.read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indent="5143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((char)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filterInputObj.read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</p:txBody>
      </p:sp>
    </p:spTree>
    <p:extLst>
      <p:ext uri="{BB962C8B-B14F-4D97-AF65-F5344CB8AC3E}">
        <p14:creationId xmlns:p14="http://schemas.microsoft.com/office/powerpoint/2010/main" val="390227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Filter Streams [4-8]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467544" y="908720"/>
            <a:ext cx="8208912" cy="38102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342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prints if any I/O error occurs</a:t>
            </a:r>
          </a:p>
          <a:p>
            <a:pPr indent="342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e.printStackTrace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2286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finally {</a:t>
            </a:r>
          </a:p>
          <a:p>
            <a:pPr indent="4572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releases system resources associated with the stream</a:t>
            </a:r>
          </a:p>
          <a:p>
            <a:pPr indent="4572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{</a:t>
            </a:r>
          </a:p>
          <a:p>
            <a:pPr indent="5715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inputObj.close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4572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2286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!= null) {</a:t>
            </a:r>
          </a:p>
          <a:p>
            <a:pPr indent="6286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filterInputObj.close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6286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indent="342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1714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36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Filter Streams [5-8]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FilterOutputStream</a:t>
            </a:r>
            <a:r>
              <a:rPr lang="en-US" sz="2000" b="1" u="sng" dirty="0">
                <a:cs typeface="Courier New" panose="02070309020205020404" pitchFamily="49" charset="0"/>
              </a:rPr>
              <a:t> Class</a:t>
            </a:r>
            <a:r>
              <a:rPr lang="en-US" sz="2000" b="1" dirty="0"/>
              <a:t>:</a:t>
            </a:r>
          </a:p>
          <a:p>
            <a:r>
              <a:rPr lang="en-US" sz="2000" dirty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FilterOutputStream</a:t>
            </a:r>
            <a:r>
              <a:rPr lang="en-US" sz="2000" dirty="0"/>
              <a:t> class overrides all methods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OutputStreamclass</a:t>
            </a:r>
            <a:r>
              <a:rPr lang="en-US" sz="2000" dirty="0"/>
              <a:t> that pass all requests to the underlying output stream. </a:t>
            </a:r>
          </a:p>
          <a:p>
            <a:r>
              <a:rPr lang="en-US" sz="2000" dirty="0"/>
              <a:t>Subclasses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FilterOutputStream</a:t>
            </a:r>
            <a:r>
              <a:rPr lang="en-US" sz="2000" dirty="0">
                <a:cs typeface="Courier New" panose="02070309020205020404" pitchFamily="49" charset="0"/>
              </a:rPr>
              <a:t> can</a:t>
            </a:r>
            <a:r>
              <a:rPr lang="en-US" sz="2000" dirty="0"/>
              <a:t> also override certain methods and give additional methods and fields.</a:t>
            </a:r>
          </a:p>
          <a:p>
            <a:r>
              <a:rPr lang="en-US" sz="2000" dirty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java.io.FilterOutputStream</a:t>
            </a:r>
            <a:r>
              <a:rPr lang="en-US" sz="2000" dirty="0"/>
              <a:t> class includes the protected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OutputStreamout</a:t>
            </a:r>
            <a:r>
              <a:rPr lang="en-US" sz="2000" dirty="0"/>
              <a:t> field, which is the output stream to be filtered.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FilterOutputStream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out) </a:t>
            </a:r>
            <a:r>
              <a:rPr lang="en-US" sz="2000" dirty="0"/>
              <a:t>is the constructor of this class. </a:t>
            </a:r>
          </a:p>
          <a:p>
            <a:r>
              <a:rPr lang="en-US" sz="2000" dirty="0"/>
              <a:t>This creates an output stream filter that exist class over the defined output stream.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59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Filter Streams [6-8]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following Code Snippet demonstrates the use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FilterOutputStream</a:t>
            </a:r>
            <a:r>
              <a:rPr lang="en-US" sz="2000" dirty="0">
                <a:cs typeface="Courier New" panose="02070309020205020404" pitchFamily="49" charset="0"/>
              </a:rPr>
              <a:t> class: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2348045"/>
            <a:ext cx="8208912" cy="38102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java.io.FilterOutputStream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FilterOutputApplication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indent="1714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main(String[]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throws Exception {</a:t>
            </a:r>
          </a:p>
          <a:p>
            <a:pPr indent="1714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null; </a:t>
            </a:r>
          </a:p>
          <a:p>
            <a:pPr indent="1714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filterOutputStreamObj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pPr indent="1714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filterInputStreamObj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pPr indent="1714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byte[]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{81, 82, 83, 84, 85};</a:t>
            </a:r>
          </a:p>
          <a:p>
            <a:pPr indent="1714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=0;</a:t>
            </a:r>
          </a:p>
          <a:p>
            <a:pPr indent="1714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char c;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772816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/>
              <a:t>Code Snippet</a:t>
            </a:r>
          </a:p>
        </p:txBody>
      </p:sp>
    </p:spTree>
    <p:extLst>
      <p:ext uri="{BB962C8B-B14F-4D97-AF65-F5344CB8AC3E}">
        <p14:creationId xmlns:p14="http://schemas.microsoft.com/office/powerpoint/2010/main" val="223280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Filter Streams [7-8]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908720"/>
            <a:ext cx="8208912" cy="533684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1714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//encloses the creation of stream objects within try-catch block</a:t>
            </a:r>
          </a:p>
          <a:p>
            <a:pPr indent="1714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try{</a:t>
            </a:r>
          </a:p>
          <a:p>
            <a:pPr indent="1714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creates output stream objects</a:t>
            </a:r>
          </a:p>
          <a:p>
            <a:pPr indent="1714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(“C:/Java/test.txt”);</a:t>
            </a:r>
          </a:p>
          <a:p>
            <a:pPr indent="1714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filterOutputStreamObj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writes to the output stream 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bufObj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342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filterOutputStreamObj.write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indent="342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forces the byte contents to be written to the stream</a:t>
            </a:r>
          </a:p>
          <a:p>
            <a:pPr indent="342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filterOutputStreamObj.flush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342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creates an input stream object</a:t>
            </a:r>
          </a:p>
          <a:p>
            <a:pPr indent="342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filterInputStreamObj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(“C:/Java/test.txt”);</a:t>
            </a:r>
          </a:p>
          <a:p>
            <a:pPr indent="342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while((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filterInputStreamObj.read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())!=-1)</a:t>
            </a:r>
          </a:p>
          <a:p>
            <a:pPr indent="342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 // converts integer to character</a:t>
            </a:r>
          </a:p>
          <a:p>
            <a:pPr indent="4572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 = (char)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indent="4572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prints the character read</a:t>
            </a:r>
          </a:p>
          <a:p>
            <a:pPr indent="4572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(“Character read after conversion is: “+ c);</a:t>
            </a:r>
          </a:p>
          <a:p>
            <a:pPr indent="4572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808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Filter Streams [8-8]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908720"/>
            <a:ext cx="8208912" cy="233294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342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}catch(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e){</a:t>
            </a:r>
          </a:p>
          <a:p>
            <a:pPr indent="4572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checks for any I/O errors</a:t>
            </a:r>
          </a:p>
          <a:p>
            <a:pPr indent="4572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(“Close() is invoked prior to write()”);</a:t>
            </a:r>
          </a:p>
          <a:p>
            <a:pPr indent="4572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}finally{</a:t>
            </a:r>
          </a:p>
          <a:p>
            <a:pPr indent="5715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releases system resources associated with the stream</a:t>
            </a:r>
          </a:p>
          <a:p>
            <a:pPr indent="5715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!=null)</a:t>
            </a:r>
          </a:p>
          <a:p>
            <a:pPr indent="6858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OutputStreamObj.close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4572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filterOutputStreamObj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!=null)</a:t>
            </a:r>
          </a:p>
        </p:txBody>
      </p:sp>
    </p:spTree>
    <p:extLst>
      <p:ext uri="{BB962C8B-B14F-4D97-AF65-F5344CB8AC3E}">
        <p14:creationId xmlns:p14="http://schemas.microsoft.com/office/powerpoint/2010/main" val="90726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Buffered Streams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A buffer is a temporary storage area for data. </a:t>
            </a:r>
          </a:p>
          <a:p>
            <a:r>
              <a:rPr lang="en-US" sz="2000" dirty="0"/>
              <a:t>By storing the data in a buffer, time is saved as data is immediately received from the buffer instead of going back to the original source of the data.</a:t>
            </a:r>
          </a:p>
          <a:p>
            <a:r>
              <a:rPr lang="en-US" sz="2000" dirty="0"/>
              <a:t>Java uses buffered input and output to temporarily cache data read from or written to a stream. </a:t>
            </a:r>
          </a:p>
          <a:p>
            <a:r>
              <a:rPr lang="en-US" sz="2000" dirty="0"/>
              <a:t>This helps programs to read or write small amounts of data without adversely affecting the performance of the system. </a:t>
            </a:r>
          </a:p>
          <a:p>
            <a:r>
              <a:rPr lang="en-US" sz="2000" dirty="0"/>
              <a:t>Buffer allows skipping, marking, and resetting of the stream.</a:t>
            </a:r>
          </a:p>
          <a:p>
            <a:r>
              <a:rPr lang="en-US" sz="2000" dirty="0"/>
              <a:t>Filters operate on the buffer, which is located between the program and the destination of the buffered stream.</a:t>
            </a:r>
          </a:p>
        </p:txBody>
      </p:sp>
    </p:spTree>
    <p:extLst>
      <p:ext uri="{BB962C8B-B14F-4D97-AF65-F5344CB8AC3E}">
        <p14:creationId xmlns:p14="http://schemas.microsoft.com/office/powerpoint/2010/main" val="198787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BufferedInputStream</a:t>
            </a:r>
            <a:r>
              <a:rPr lang="en-US" sz="2400" dirty="0"/>
              <a:t> Class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BufferedInputStream</a:t>
            </a:r>
            <a:r>
              <a:rPr lang="en-US" sz="2000" dirty="0"/>
              <a:t> class allows the programmer to wrap any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2000" dirty="0"/>
              <a:t> class into a buffered stream. </a:t>
            </a:r>
          </a:p>
          <a:p>
            <a:r>
              <a:rPr lang="en-US" sz="2000" dirty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BufferedInputStream</a:t>
            </a:r>
            <a:r>
              <a:rPr lang="en-US" sz="2000" dirty="0"/>
              <a:t> act as a cache for inputs. </a:t>
            </a:r>
          </a:p>
          <a:p>
            <a:r>
              <a:rPr lang="en-US" sz="2000" dirty="0"/>
              <a:t>It does so by creating the array of bytes which are utilized for future reading. </a:t>
            </a:r>
          </a:p>
          <a:p>
            <a:r>
              <a:rPr lang="en-US" sz="2000" dirty="0"/>
              <a:t>The simplest way to read data from an instance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BufferedInputStream</a:t>
            </a:r>
            <a:r>
              <a:rPr lang="en-US" sz="2000" dirty="0"/>
              <a:t> class is to invoke its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read() </a:t>
            </a:r>
            <a:r>
              <a:rPr lang="en-US" sz="2000" dirty="0"/>
              <a:t>method. 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BufferedInputStream</a:t>
            </a:r>
            <a:r>
              <a:rPr lang="en-US" sz="2000" dirty="0"/>
              <a:t> class also supports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mark() </a:t>
            </a:r>
            <a:r>
              <a:rPr lang="en-US" sz="2000" dirty="0"/>
              <a:t>and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reset() </a:t>
            </a:r>
            <a:r>
              <a:rPr lang="en-US" sz="2000" dirty="0"/>
              <a:t>methods. </a:t>
            </a:r>
          </a:p>
          <a:p>
            <a:r>
              <a:rPr lang="en-US" sz="2000" dirty="0"/>
              <a:t>The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markSupported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will return true if it is supported.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BufferedInputStream</a:t>
            </a:r>
            <a:r>
              <a:rPr lang="en-US" sz="2000" dirty="0"/>
              <a:t> class defines two constructors: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size)</a:t>
            </a:r>
          </a:p>
        </p:txBody>
      </p:sp>
    </p:spTree>
    <p:extLst>
      <p:ext uri="{BB962C8B-B14F-4D97-AF65-F5344CB8AC3E}">
        <p14:creationId xmlns:p14="http://schemas.microsoft.com/office/powerpoint/2010/main" val="162693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BufferedOutputStream</a:t>
            </a:r>
            <a:r>
              <a:rPr lang="en-US" sz="2400" dirty="0"/>
              <a:t> Class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BufferedOutputStream</a:t>
            </a:r>
            <a:r>
              <a:rPr lang="en-US" sz="2000" dirty="0"/>
              <a:t> creates a buffer which is used for an output stream. </a:t>
            </a:r>
          </a:p>
          <a:p>
            <a:r>
              <a:rPr lang="en-US" sz="2000" dirty="0"/>
              <a:t>It provides the same performance gain that is provided by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BufferedInputStream</a:t>
            </a:r>
            <a:r>
              <a:rPr lang="en-US" sz="2000" dirty="0"/>
              <a:t> class. </a:t>
            </a:r>
          </a:p>
          <a:p>
            <a:r>
              <a:rPr lang="en-US" sz="2000" dirty="0"/>
              <a:t>The main concept remains the same, that is, instead of going every time to the operating system to write a byte, it is cached in a buffer. </a:t>
            </a:r>
          </a:p>
          <a:p>
            <a:r>
              <a:rPr lang="en-US" sz="2000" dirty="0"/>
              <a:t>It is the same as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2000" dirty="0"/>
              <a:t> except that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flush() </a:t>
            </a:r>
            <a:r>
              <a:rPr lang="en-US" sz="2000" dirty="0"/>
              <a:t>method ensures that the data in the buffer is written to the actual physical output device. </a:t>
            </a:r>
          </a:p>
          <a:p>
            <a:r>
              <a:rPr lang="en-US" sz="2000" dirty="0"/>
              <a:t>The constructors of this class are as follows:</a:t>
            </a:r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BufferedOutputStream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BufferedOutputStream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size)</a:t>
            </a:r>
          </a:p>
        </p:txBody>
      </p:sp>
    </p:spTree>
    <p:extLst>
      <p:ext uri="{BB962C8B-B14F-4D97-AF65-F5344CB8AC3E}">
        <p14:creationId xmlns:p14="http://schemas.microsoft.com/office/powerpoint/2010/main" val="135393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Character Streams [1-4]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1800" dirty="0"/>
              <a:t>Byte stream classes provide methods to handle any type of I/O operations except Unicode characters. </a:t>
            </a:r>
          </a:p>
          <a:p>
            <a:r>
              <a:rPr lang="en-US" sz="1800" dirty="0"/>
              <a:t>Character streams provide functionalities to handle character oriented input/output operations. </a:t>
            </a:r>
          </a:p>
          <a:p>
            <a:r>
              <a:rPr lang="en-US" sz="1800" dirty="0"/>
              <a:t>They support Unicode characters and can be internationalized. </a:t>
            </a:r>
          </a:p>
          <a:p>
            <a:r>
              <a:rPr lang="en-US" sz="1800" dirty="0"/>
              <a:t>Reader and Writer are abstract classes at the top of the class hierarchy that supports reading and writing of Unicode character streams. </a:t>
            </a:r>
          </a:p>
          <a:p>
            <a:r>
              <a:rPr lang="en-US" sz="1800" dirty="0"/>
              <a:t>All character stream class are derived from the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Reader</a:t>
            </a:r>
            <a:r>
              <a:rPr lang="en-US" sz="1800" dirty="0"/>
              <a:t> and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Writer</a:t>
            </a:r>
            <a:r>
              <a:rPr lang="en-US" sz="1800" dirty="0"/>
              <a:t> class.</a:t>
            </a:r>
          </a:p>
          <a:p>
            <a:pPr marL="0" indent="0">
              <a:buNone/>
            </a:pPr>
            <a:r>
              <a:rPr lang="en-US" sz="1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Reader</a:t>
            </a:r>
            <a:r>
              <a:rPr lang="en-US" sz="1800" b="1" u="sng" dirty="0"/>
              <a:t> Class</a:t>
            </a:r>
            <a:r>
              <a:rPr lang="en-US" sz="1800" u="sng" dirty="0"/>
              <a:t>: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Reader</a:t>
            </a:r>
            <a:r>
              <a:rPr lang="en-US" sz="1800" dirty="0"/>
              <a:t> class is an abstract class used for reading character streams. </a:t>
            </a:r>
          </a:p>
          <a:p>
            <a:r>
              <a:rPr lang="en-US" sz="1800" dirty="0"/>
              <a:t>The subclasses of this class override some of the methods present in this class to increase the efficiency and functionality of the methods. </a:t>
            </a:r>
          </a:p>
          <a:p>
            <a:r>
              <a:rPr lang="en-US" sz="1800" dirty="0"/>
              <a:t>All the methods of this class throw an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/>
              <a:t>. </a:t>
            </a:r>
          </a:p>
          <a:p>
            <a:r>
              <a:rPr lang="en-US" sz="1800" dirty="0"/>
              <a:t>The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read() </a:t>
            </a:r>
            <a:r>
              <a:rPr lang="en-US" sz="1800" dirty="0"/>
              <a:t>method returns -1 when end of the file is encountered.</a:t>
            </a:r>
          </a:p>
          <a:p>
            <a:r>
              <a:rPr lang="en-US" sz="1800" dirty="0"/>
              <a:t>The following are the two constructors for the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Reader</a:t>
            </a:r>
            <a:r>
              <a:rPr lang="en-US" sz="1800" dirty="0"/>
              <a:t> class:</a:t>
            </a:r>
          </a:p>
          <a:p>
            <a:pPr lvl="1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Reader()</a:t>
            </a:r>
          </a:p>
          <a:p>
            <a:pPr lvl="1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Reader(Object lock)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517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528" y="746125"/>
            <a:ext cx="8443664" cy="5578475"/>
          </a:xfrm>
        </p:spPr>
        <p:txBody>
          <a:bodyPr/>
          <a:lstStyle/>
          <a:p>
            <a:r>
              <a:rPr lang="en-IN" sz="2000" dirty="0"/>
              <a:t>To read or write data using</a:t>
            </a:r>
            <a:r>
              <a:rPr lang="en-IN" sz="2000" dirty="0">
                <a:cs typeface="Courier New" pitchFamily="49" charset="0"/>
              </a:rPr>
              <a:t>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Input/Output</a:t>
            </a:r>
            <a:r>
              <a:rPr lang="en-IN" sz="2000" dirty="0">
                <a:cs typeface="Courier New" pitchFamily="49" charset="0"/>
              </a:rPr>
              <a:t> </a:t>
            </a:r>
            <a:r>
              <a:rPr lang="en-IN" sz="2000" dirty="0"/>
              <a:t>streams, the following steps need to be performed. They are: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pPr algn="just"/>
            <a:endParaRPr lang="en-IN" sz="2000" dirty="0"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IN" sz="2000" dirty="0">
                <a:latin typeface="Courier New" pitchFamily="49" charset="0"/>
                <a:cs typeface="Courier New" pitchFamily="49" charset="0"/>
              </a:rPr>
              <a:t>Input</a:t>
            </a:r>
            <a:r>
              <a:rPr lang="en-IN" sz="2000" dirty="0"/>
              <a:t> and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Output</a:t>
            </a:r>
            <a:r>
              <a:rPr lang="en-IN" sz="2000" dirty="0"/>
              <a:t> streams are abstract classes and are used for reading and writing of unstructured sequence of bytes.</a:t>
            </a:r>
          </a:p>
          <a:p>
            <a:pPr algn="just"/>
            <a:r>
              <a:rPr lang="en-IN" sz="2000" dirty="0"/>
              <a:t>The other input and output streams are subclasses of the basic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Input</a:t>
            </a:r>
            <a:r>
              <a:rPr lang="en-IN" sz="2000" dirty="0"/>
              <a:t> and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Output</a:t>
            </a:r>
            <a:r>
              <a:rPr lang="en-IN" sz="2000" dirty="0"/>
              <a:t> stream class and are used for reading and writing to a file.</a:t>
            </a:r>
          </a:p>
          <a:p>
            <a:pPr algn="just"/>
            <a:r>
              <a:rPr lang="en-IN" sz="2000" dirty="0"/>
              <a:t>The different types of byte streams can be used interchangeably as they inherit the structure of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Input/Output</a:t>
            </a:r>
            <a:r>
              <a:rPr lang="en-IN" sz="2000" dirty="0"/>
              <a:t> stream class.</a:t>
            </a:r>
          </a:p>
          <a:p>
            <a:pPr algn="just"/>
            <a:r>
              <a:rPr lang="en-IN" sz="2000" dirty="0"/>
              <a:t>For reading or writing bytes, a subclass of the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 InputStream</a:t>
            </a:r>
            <a:r>
              <a:rPr lang="en-IN" sz="2000" dirty="0"/>
              <a:t> or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OutputStream</a:t>
            </a:r>
            <a:r>
              <a:rPr lang="en-IN" sz="2000" dirty="0"/>
              <a:t> class has to be used respectively.</a:t>
            </a:r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Steps for Using Stream Classes </a:t>
            </a:r>
            <a:endParaRPr lang="en-IN" sz="240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725684687"/>
              </p:ext>
            </p:extLst>
          </p:nvPr>
        </p:nvGraphicFramePr>
        <p:xfrm>
          <a:off x="467544" y="1524000"/>
          <a:ext cx="8176366" cy="200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5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Character Streams [2-4]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1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Writer </a:t>
            </a:r>
            <a:r>
              <a:rPr lang="en-US" sz="1800" b="1" u="sng" dirty="0"/>
              <a:t>Class</a:t>
            </a:r>
            <a:r>
              <a:rPr lang="en-US" sz="1800" u="sng" dirty="0"/>
              <a:t>:</a:t>
            </a:r>
            <a:endParaRPr lang="en-US" sz="18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Writer </a:t>
            </a:r>
            <a:r>
              <a:rPr lang="en-US" sz="1800" dirty="0"/>
              <a:t>class is an abstract class and supports writing characters into streams through methods that can be overridden by its subclasses. </a:t>
            </a:r>
          </a:p>
          <a:p>
            <a:r>
              <a:rPr lang="en-US" sz="1800" dirty="0"/>
              <a:t>The methods of 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java.io.Writer</a:t>
            </a:r>
            <a:r>
              <a:rPr lang="en-US" sz="1800" dirty="0"/>
              <a:t> class are same as the methods of the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java.io.OutputStream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/>
              <a:t>class. </a:t>
            </a:r>
          </a:p>
          <a:p>
            <a:r>
              <a:rPr lang="en-US" sz="1800" dirty="0"/>
              <a:t>All the methods of this class throw an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/>
              <a:t> in case of errors.</a:t>
            </a:r>
          </a:p>
          <a:p>
            <a:r>
              <a:rPr lang="en-US" sz="1800" dirty="0"/>
              <a:t>The constructors for the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Writer</a:t>
            </a:r>
            <a:r>
              <a:rPr lang="en-US" sz="1800" dirty="0"/>
              <a:t> class are as follows:</a:t>
            </a:r>
          </a:p>
          <a:p>
            <a:pPr lvl="1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Writer()</a:t>
            </a:r>
          </a:p>
          <a:p>
            <a:pPr lvl="1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Writer(Object lock)</a:t>
            </a:r>
          </a:p>
          <a:p>
            <a:pPr marL="0" indent="0">
              <a:buNone/>
            </a:pPr>
            <a:r>
              <a:rPr lang="en-US" sz="18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u="sng" dirty="0"/>
              <a:t>Class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800" dirty="0"/>
              <a:t>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800" dirty="0"/>
              <a:t> class is a character-based class that is useful for console output. </a:t>
            </a:r>
          </a:p>
          <a:p>
            <a:r>
              <a:rPr lang="en-US" sz="1800" dirty="0"/>
              <a:t>It implements all the print methods of 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PrintStream</a:t>
            </a:r>
            <a:r>
              <a:rPr lang="en-US" sz="1800" dirty="0"/>
              <a:t> class. </a:t>
            </a:r>
          </a:p>
          <a:p>
            <a:r>
              <a:rPr lang="en-US" sz="1800" dirty="0"/>
              <a:t>It does not have methods for writing raw bytes. </a:t>
            </a:r>
          </a:p>
          <a:p>
            <a:r>
              <a:rPr lang="en-US" sz="1800" dirty="0"/>
              <a:t>In such a case, a program uses </a:t>
            </a:r>
            <a:r>
              <a:rPr lang="en-US" sz="1800" dirty="0" err="1"/>
              <a:t>unencoded</a:t>
            </a:r>
            <a:r>
              <a:rPr lang="en-US" sz="1800" dirty="0"/>
              <a:t> byte streams. </a:t>
            </a:r>
          </a:p>
        </p:txBody>
      </p:sp>
    </p:spTree>
    <p:extLst>
      <p:ext uri="{BB962C8B-B14F-4D97-AF65-F5344CB8AC3E}">
        <p14:creationId xmlns:p14="http://schemas.microsoft.com/office/powerpoint/2010/main" val="407091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Character Streams [3-4]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1800" dirty="0"/>
              <a:t>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800" dirty="0"/>
              <a:t> class differs from 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PrintStream</a:t>
            </a:r>
            <a:r>
              <a:rPr lang="en-US" sz="1800" dirty="0"/>
              <a:t> class as it can handle multiple bytes and other character sets properly. </a:t>
            </a:r>
          </a:p>
          <a:p>
            <a:r>
              <a:rPr lang="en-US" sz="1800" dirty="0"/>
              <a:t>This class provides support for Unicode characters. </a:t>
            </a:r>
          </a:p>
          <a:p>
            <a:r>
              <a:rPr lang="en-US" sz="1800" dirty="0"/>
              <a:t>The class overrides the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write()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  <a:r>
              <a:rPr lang="en-US" sz="1800" dirty="0"/>
              <a:t>method of the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Writer</a:t>
            </a:r>
            <a:r>
              <a:rPr lang="en-US" sz="1800" dirty="0"/>
              <a:t> class with the difference that none of them raise any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800" dirty="0"/>
              <a:t>. </a:t>
            </a:r>
          </a:p>
          <a:p>
            <a:r>
              <a:rPr lang="en-US" sz="1800" dirty="0"/>
              <a:t>The printed output is tested for errors using 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checkError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800" dirty="0"/>
              <a:t>method. </a:t>
            </a:r>
          </a:p>
          <a:p>
            <a:r>
              <a:rPr lang="en-US" sz="1800" dirty="0"/>
              <a:t>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800" dirty="0"/>
              <a:t> class also provides support for printing primitive data types, character arrays, strings and objects. </a:t>
            </a:r>
          </a:p>
          <a:p>
            <a:r>
              <a:rPr lang="en-US" sz="1800" dirty="0"/>
              <a:t>It provides formatted output through its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print() </a:t>
            </a:r>
            <a:r>
              <a:rPr lang="en-US" sz="1800" dirty="0"/>
              <a:t>and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800" dirty="0"/>
              <a:t>methods. </a:t>
            </a:r>
          </a:p>
          <a:p>
            <a:r>
              <a:rPr lang="en-US" sz="1800" dirty="0"/>
              <a:t>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800" dirty="0"/>
              <a:t>methods will enable the printing of values of objects.</a:t>
            </a:r>
          </a:p>
          <a:p>
            <a:r>
              <a:rPr lang="en-US" sz="1800" dirty="0"/>
              <a:t>The constructors for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800" dirty="0"/>
              <a:t> class are as follows:</a:t>
            </a:r>
          </a:p>
          <a:p>
            <a:pPr lvl="1"/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out)</a:t>
            </a:r>
          </a:p>
          <a:p>
            <a:pPr lvl="1"/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out,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autoFlush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(Writer out)</a:t>
            </a:r>
          </a:p>
          <a:p>
            <a:pPr lvl="1"/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(Writer out,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autoFlush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7699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Character Streams [4-4]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1800" dirty="0"/>
              <a:t>The following Code Snippet displays the use of 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800" dirty="0"/>
              <a:t> class:</a:t>
            </a:r>
          </a:p>
          <a:p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467544" y="1628800"/>
            <a:ext cx="8208912" cy="48320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reader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(System.in);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writer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writer,true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!= -1)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reader.read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(char)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(“echo “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catch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(“IO error:” + e 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196752"/>
            <a:ext cx="178595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1800" dirty="0"/>
              <a:t>Code Snippet</a:t>
            </a:r>
          </a:p>
        </p:txBody>
      </p:sp>
    </p:spTree>
    <p:extLst>
      <p:ext uri="{BB962C8B-B14F-4D97-AF65-F5344CB8AC3E}">
        <p14:creationId xmlns:p14="http://schemas.microsoft.com/office/powerpoint/2010/main" val="112716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CharArrayReader</a:t>
            </a:r>
            <a:r>
              <a:rPr lang="en-US" sz="2400" dirty="0"/>
              <a:t> Class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CharArrayReader</a:t>
            </a:r>
            <a:r>
              <a:rPr lang="en-US" sz="2000" dirty="0"/>
              <a:t> class is a subclass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Reader</a:t>
            </a:r>
            <a:r>
              <a:rPr lang="en-US" sz="2000" dirty="0"/>
              <a:t> class. </a:t>
            </a:r>
          </a:p>
          <a:p>
            <a:r>
              <a:rPr lang="en-US" sz="2000" dirty="0"/>
              <a:t>The class uses character array as the source of text to be read. 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CharArrayReader</a:t>
            </a:r>
            <a:r>
              <a:rPr lang="en-US" sz="2000" dirty="0"/>
              <a:t> class has two constructors and reads stream of characters from an array of characters. </a:t>
            </a:r>
          </a:p>
          <a:p>
            <a:r>
              <a:rPr lang="en-US" sz="2000" dirty="0"/>
              <a:t>The constructors of this class are as follows: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(char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(char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start,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>
              <a:buClr>
                <a:srgbClr val="973735"/>
              </a:buClr>
              <a:buFont typeface="Wingdings" pitchFamily="2" charset="2"/>
              <a:buChar char="u"/>
            </a:pPr>
            <a:r>
              <a:rPr lang="en-US" sz="2000" dirty="0"/>
              <a:t>The following Code Snippet displays the use of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CharArrayReader</a:t>
            </a:r>
            <a:r>
              <a:rPr lang="en-US" sz="2000" dirty="0"/>
              <a:t> class:</a:t>
            </a:r>
          </a:p>
          <a:p>
            <a:pPr lvl="1"/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544" y="4537571"/>
            <a:ext cx="8208912" cy="17604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String temp = “Hello World”;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size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temp.length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char 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char[size];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temp.getChars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size,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0, 5);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3962342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/>
              <a:t>Code Snippet</a:t>
            </a:r>
          </a:p>
        </p:txBody>
      </p:sp>
    </p:spTree>
    <p:extLst>
      <p:ext uri="{BB962C8B-B14F-4D97-AF65-F5344CB8AC3E}">
        <p14:creationId xmlns:p14="http://schemas.microsoft.com/office/powerpoint/2010/main" val="188149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CharArrayWriter</a:t>
            </a:r>
            <a:r>
              <a:rPr lang="en-US" sz="2400" dirty="0"/>
              <a:t> Class [1-2]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CharArrayWriter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class is a subclass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Writer</a:t>
            </a:r>
            <a:r>
              <a:rPr lang="en-US" sz="2000" dirty="0"/>
              <a:t> class. 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CharArrayWriter</a:t>
            </a:r>
            <a:r>
              <a:rPr lang="en-US" sz="2000" dirty="0"/>
              <a:t> uses a character array into which characters are written. </a:t>
            </a:r>
          </a:p>
          <a:p>
            <a:r>
              <a:rPr lang="en-US" sz="2000" dirty="0"/>
              <a:t>The size of the array expands as required. </a:t>
            </a:r>
          </a:p>
          <a:p>
            <a:r>
              <a:rPr lang="en-US" sz="2000" dirty="0"/>
              <a:t>The methods to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, and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writeTo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method can be used to retrieve the data. 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CharArrayWriter</a:t>
            </a:r>
            <a:r>
              <a:rPr lang="en-US" sz="2000" dirty="0"/>
              <a:t> class inherits the methods provided by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Writer</a:t>
            </a:r>
            <a:r>
              <a:rPr lang="en-US" sz="2000" dirty="0"/>
              <a:t> class.</a:t>
            </a:r>
          </a:p>
          <a:p>
            <a:r>
              <a:rPr lang="en-US" sz="2000" dirty="0"/>
              <a:t>The constructors of this class are as follows: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42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CharArrayWriter</a:t>
            </a:r>
            <a:r>
              <a:rPr lang="en-US" sz="2400" dirty="0"/>
              <a:t> Class [2-2]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following Code Snippet displays the use of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CharArrayWriter</a:t>
            </a:r>
            <a:r>
              <a:rPr lang="en-US" sz="2000" dirty="0"/>
              <a:t> class: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2060013"/>
            <a:ext cx="8208912" cy="35332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String temp = “Hello World”;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size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temp.length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char 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char[size];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temp.getChars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temp.length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fObj.write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char[] buffer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fObj.toCharArray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(buffer);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fObj.toString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484784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/>
              <a:t>Code Snippet</a:t>
            </a:r>
          </a:p>
        </p:txBody>
      </p:sp>
    </p:spTree>
    <p:extLst>
      <p:ext uri="{BB962C8B-B14F-4D97-AF65-F5344CB8AC3E}">
        <p14:creationId xmlns:p14="http://schemas.microsoft.com/office/powerpoint/2010/main" val="24828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Chaining I/O Systems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A program, typically, uses a series of streams to process the data.</a:t>
            </a:r>
          </a:p>
          <a:p>
            <a:r>
              <a:rPr lang="en-US" sz="2000" dirty="0"/>
              <a:t>The following figure illustrates this: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following figure displays the chaining of an output stream: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5" y="1713308"/>
            <a:ext cx="8929688" cy="2135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61" y="4280931"/>
            <a:ext cx="8814197" cy="191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3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/>
              <a:t>Serialization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Serialization is the process of reading and writing objects to a byte stream.</a:t>
            </a:r>
          </a:p>
          <a:p>
            <a:r>
              <a:rPr lang="en-US" sz="2000" dirty="0"/>
              <a:t>An object that implements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Serializable</a:t>
            </a:r>
            <a:r>
              <a:rPr lang="en-US" sz="2000" dirty="0"/>
              <a:t> interface will have its state saved and restored using serialization and deserialization facilities. </a:t>
            </a:r>
          </a:p>
          <a:p>
            <a:r>
              <a:rPr lang="en-US" sz="2000" dirty="0"/>
              <a:t>When a Java object’s class or superclass implements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java.io.Serializable</a:t>
            </a:r>
            <a:r>
              <a:rPr lang="en-US" sz="2000" dirty="0"/>
              <a:t> interface or its </a:t>
            </a:r>
            <a:r>
              <a:rPr lang="en-US" sz="2000" dirty="0" err="1"/>
              <a:t>subinterface</a:t>
            </a:r>
            <a:r>
              <a:rPr lang="en-US" sz="2000" dirty="0"/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java.io.Externalizable</a:t>
            </a:r>
            <a:r>
              <a:rPr lang="en-US" sz="2000" dirty="0"/>
              <a:t>, the Java object becomes </a:t>
            </a:r>
            <a:r>
              <a:rPr lang="en-US" sz="2000" dirty="0" err="1"/>
              <a:t>serializable</a:t>
            </a:r>
            <a:r>
              <a:rPr lang="en-US" sz="2000" dirty="0"/>
              <a:t>. </a:t>
            </a:r>
          </a:p>
          <a:p>
            <a:r>
              <a:rPr lang="en-US" sz="2000" dirty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java.io.Serializable</a:t>
            </a:r>
            <a:r>
              <a:rPr lang="en-US" sz="2000" dirty="0"/>
              <a:t> interface defines no methods. </a:t>
            </a:r>
          </a:p>
          <a:p>
            <a:r>
              <a:rPr lang="en-US" sz="2000" dirty="0"/>
              <a:t>It indicates that the class should be considered for serialization.</a:t>
            </a:r>
          </a:p>
          <a:p>
            <a:r>
              <a:rPr lang="en-US" sz="2000" dirty="0"/>
              <a:t>If a superclass is </a:t>
            </a:r>
            <a:r>
              <a:rPr lang="en-US" sz="2000" dirty="0" err="1"/>
              <a:t>serializable</a:t>
            </a:r>
            <a:r>
              <a:rPr lang="en-US" sz="2000" dirty="0"/>
              <a:t>, then its subclasses are also </a:t>
            </a:r>
            <a:r>
              <a:rPr lang="en-US" sz="2000" dirty="0" err="1"/>
              <a:t>serializable</a:t>
            </a:r>
            <a:r>
              <a:rPr lang="en-US" sz="2000" dirty="0"/>
              <a:t>. </a:t>
            </a:r>
          </a:p>
          <a:p>
            <a:r>
              <a:rPr lang="en-US" sz="2000" dirty="0"/>
              <a:t>The only exception is if a variable is transient and static, its state cannot be saved by serialization facilities. </a:t>
            </a:r>
          </a:p>
          <a:p>
            <a:r>
              <a:rPr lang="en-US" sz="2000" dirty="0"/>
              <a:t>When the serialized form of an object is converted back into a copy of the object, this process is called deserialization.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35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2400" dirty="0"/>
              <a:t> Class [1-2]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2000" dirty="0"/>
              <a:t> class extends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</a:t>
            </a:r>
            <a:r>
              <a:rPr lang="en-US" sz="2000" dirty="0"/>
              <a:t> class and implements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ObjectOutput</a:t>
            </a:r>
            <a:r>
              <a:rPr lang="en-US" sz="2000" dirty="0"/>
              <a:t> interface. </a:t>
            </a:r>
          </a:p>
          <a:p>
            <a:r>
              <a:rPr lang="en-US" sz="2000" dirty="0"/>
              <a:t>It writes primitive data types and object to the output stream. </a:t>
            </a:r>
          </a:p>
          <a:p>
            <a:r>
              <a:rPr lang="en-US" sz="2000" dirty="0"/>
              <a:t>The constructors of this class are as follows: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OutputStreamout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1" u="sng" dirty="0"/>
              <a:t>Methods in </a:t>
            </a:r>
            <a:r>
              <a:rPr lang="en-US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2000" b="1" u="sng" dirty="0"/>
              <a:t> Class</a:t>
            </a:r>
            <a:r>
              <a:rPr lang="en-US" sz="2000" u="sng" dirty="0"/>
              <a:t>:</a:t>
            </a:r>
          </a:p>
          <a:p>
            <a:pPr marL="0" indent="0">
              <a:buNone/>
            </a:pPr>
            <a:r>
              <a:rPr lang="en-US" sz="20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writeFloat</a:t>
            </a:r>
            <a:r>
              <a:rPr lang="en-US" sz="20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(float f)</a:t>
            </a:r>
          </a:p>
          <a:p>
            <a:pPr marL="0" indent="0">
              <a:buNone/>
            </a:pPr>
            <a:r>
              <a:rPr lang="en-US" sz="20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writeObject</a:t>
            </a:r>
            <a:r>
              <a:rPr lang="en-US" sz="20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(Object </a:t>
            </a:r>
            <a:r>
              <a:rPr lang="en-US" sz="20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US" sz="20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defaultWriteObject</a:t>
            </a:r>
            <a:r>
              <a:rPr lang="en-US" sz="20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64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2400" dirty="0"/>
              <a:t> Class [2-2]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following Code Snippet displays the use of methods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2000" dirty="0"/>
              <a:t> class: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2199981"/>
            <a:ext cx="8208912" cy="23514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Point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Point(50,75);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(“point”);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oos.writeObject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oos.writeObject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(new Date());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oos.close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624752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/>
              <a:t>Code Snippet</a:t>
            </a:r>
          </a:p>
        </p:txBody>
      </p:sp>
    </p:spTree>
    <p:extLst>
      <p:ext uri="{BB962C8B-B14F-4D97-AF65-F5344CB8AC3E}">
        <p14:creationId xmlns:p14="http://schemas.microsoft.com/office/powerpoint/2010/main" val="28153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IN" sz="2400" dirty="0"/>
              <a:t>File Class [1-2]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3528" y="979512"/>
            <a:ext cx="8352928" cy="5257800"/>
          </a:xfrm>
        </p:spPr>
        <p:txBody>
          <a:bodyPr/>
          <a:lstStyle/>
          <a:p>
            <a:r>
              <a:rPr lang="en-IN" sz="2000" dirty="0">
                <a:latin typeface="Courier New" pitchFamily="49" charset="0"/>
                <a:cs typeface="Courier New" pitchFamily="49" charset="0"/>
              </a:rPr>
              <a:t>File</a:t>
            </a:r>
            <a:r>
              <a:rPr lang="en-IN" sz="2000" dirty="0"/>
              <a:t> class directly works with files and the file system.</a:t>
            </a:r>
          </a:p>
          <a:p>
            <a:pPr algn="just"/>
            <a:r>
              <a:rPr lang="en-IN" sz="2000" dirty="0"/>
              <a:t>The files are named using the file-naming conventions of the host operating system.</a:t>
            </a:r>
          </a:p>
          <a:p>
            <a:r>
              <a:rPr lang="en-US" sz="2000" dirty="0"/>
              <a:t>These conventions are encapsulated using the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File</a:t>
            </a:r>
            <a:r>
              <a:rPr lang="en-US" sz="2000" dirty="0"/>
              <a:t> class constants. </a:t>
            </a:r>
          </a:p>
          <a:p>
            <a:r>
              <a:rPr lang="en-US" sz="2000" dirty="0"/>
              <a:t>A pathname can be absolute or relative. </a:t>
            </a:r>
          </a:p>
          <a:p>
            <a:r>
              <a:rPr lang="en-US" sz="2000" dirty="0"/>
              <a:t>In an absolute pathname, no other information is required in order to locate the required file as the pathname is complete. </a:t>
            </a:r>
          </a:p>
          <a:p>
            <a:r>
              <a:rPr lang="en-US" sz="2000" dirty="0"/>
              <a:t>In a relative pathname, information is gathered from some other pathname. </a:t>
            </a:r>
          </a:p>
          <a:p>
            <a:r>
              <a:rPr lang="en-US" sz="2000" dirty="0"/>
              <a:t>The classes in the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java.io</a:t>
            </a:r>
            <a:r>
              <a:rPr lang="en-US" sz="2000" dirty="0">
                <a:cs typeface="Courier New" pitchFamily="49" charset="0"/>
              </a:rPr>
              <a:t> package </a:t>
            </a:r>
            <a:r>
              <a:rPr lang="en-US" sz="2000" dirty="0"/>
              <a:t>resolve relative pathnames against the current user directory, which is named by the system property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user.dir</a:t>
            </a:r>
            <a:r>
              <a:rPr lang="en-US" sz="2000" dirty="0"/>
              <a:t>. </a:t>
            </a:r>
            <a:endParaRPr lang="en-GB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0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2400" dirty="0"/>
              <a:t> Class [1-5]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2000" dirty="0"/>
              <a:t> class extends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2000" dirty="0"/>
              <a:t> class and implements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</a:t>
            </a:r>
            <a:r>
              <a:rPr lang="en-US" sz="2000" dirty="0"/>
              <a:t> interface. 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</a:t>
            </a:r>
            <a:r>
              <a:rPr lang="en-US" sz="2000" dirty="0"/>
              <a:t> interface extends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DataInput</a:t>
            </a:r>
            <a:r>
              <a:rPr lang="en-US" sz="2000" dirty="0"/>
              <a:t> interface and has methods that support object serialization. 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2000" dirty="0"/>
              <a:t> is responsible for reading object instances and primitive types from an underlying input stream. </a:t>
            </a:r>
          </a:p>
          <a:p>
            <a:r>
              <a:rPr lang="en-US" sz="2000" dirty="0"/>
              <a:t>It has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readObject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method to restore an object containing non-static and non-transient fields.</a:t>
            </a:r>
          </a:p>
          <a:p>
            <a:r>
              <a:rPr lang="en-US" sz="2000" dirty="0"/>
              <a:t>The constructors of this class are as follows: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in)</a:t>
            </a:r>
          </a:p>
          <a:p>
            <a:pPr marL="0" lvl="1" indent="0">
              <a:buNone/>
            </a:pPr>
            <a:r>
              <a:rPr lang="en-US" sz="2000" b="1" u="sng" dirty="0">
                <a:cs typeface="Courier New" panose="02070309020205020404" pitchFamily="49" charset="0"/>
              </a:rPr>
              <a:t>Methods in </a:t>
            </a:r>
            <a:r>
              <a:rPr lang="en-US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2000" b="1" u="sng" dirty="0">
                <a:cs typeface="Courier New" panose="02070309020205020404" pitchFamily="49" charset="0"/>
              </a:rPr>
              <a:t> Class</a:t>
            </a:r>
            <a:r>
              <a:rPr lang="en-US" sz="2000" u="sng" dirty="0">
                <a:cs typeface="Courier New" panose="02070309020205020404" pitchFamily="49" charset="0"/>
              </a:rPr>
              <a:t>:</a:t>
            </a:r>
          </a:p>
          <a:p>
            <a:pPr marL="0" lvl="1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readFloat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readBoolean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readByte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lvl="1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readObject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736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2400" dirty="0"/>
              <a:t> Class [2-5]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following Code Snippet displays the creation of an instance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2000" dirty="0"/>
              <a:t> class: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In the Code Snippet, an instance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2000" dirty="0"/>
              <a:t> is created that refers to the file named point. </a:t>
            </a:r>
          </a:p>
          <a:p>
            <a:r>
              <a:rPr lang="en-US" sz="2000" dirty="0"/>
              <a:t>An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2000" dirty="0"/>
              <a:t> is created from that file stream. </a:t>
            </a:r>
          </a:p>
          <a:p>
            <a:r>
              <a:rPr lang="en-US" sz="2000" dirty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readObject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method returns an object which </a:t>
            </a:r>
            <a:r>
              <a:rPr lang="en-US" sz="2000" dirty="0" err="1"/>
              <a:t>deserialize</a:t>
            </a:r>
            <a:r>
              <a:rPr lang="en-US" sz="2000" dirty="0"/>
              <a:t> the object. </a:t>
            </a:r>
          </a:p>
          <a:p>
            <a:r>
              <a:rPr lang="en-US" sz="2000" dirty="0"/>
              <a:t>Finally, the object input stream is closed.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7544" y="2199981"/>
            <a:ext cx="8208912" cy="146501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(“point”);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Point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(Point)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ois.readObject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ois.close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1624752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/>
              <a:t>Code Snippet</a:t>
            </a:r>
          </a:p>
        </p:txBody>
      </p:sp>
    </p:spTree>
    <p:extLst>
      <p:ext uri="{BB962C8B-B14F-4D97-AF65-F5344CB8AC3E}">
        <p14:creationId xmlns:p14="http://schemas.microsoft.com/office/powerpoint/2010/main" val="79846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2400" dirty="0"/>
              <a:t> Class [3-5]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2000" dirty="0"/>
              <a:t> class </a:t>
            </a:r>
            <a:r>
              <a:rPr lang="en-US" sz="2000" dirty="0" err="1"/>
              <a:t>deserializes</a:t>
            </a:r>
            <a:r>
              <a:rPr lang="en-US" sz="2000" dirty="0"/>
              <a:t> an object. </a:t>
            </a:r>
          </a:p>
          <a:p>
            <a:r>
              <a:rPr lang="en-US" sz="2000" dirty="0"/>
              <a:t>The object to be </a:t>
            </a:r>
            <a:r>
              <a:rPr lang="en-US" sz="2000" dirty="0" err="1"/>
              <a:t>deserialized</a:t>
            </a:r>
            <a:r>
              <a:rPr lang="en-US" sz="2000" dirty="0"/>
              <a:t> must had already been created using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2000" dirty="0"/>
              <a:t> class.</a:t>
            </a:r>
          </a:p>
          <a:p>
            <a:r>
              <a:rPr lang="en-US" sz="2000" dirty="0"/>
              <a:t>The following Code Snippet demonstrates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Serializable</a:t>
            </a:r>
            <a:r>
              <a:rPr lang="en-US" sz="2000" dirty="0"/>
              <a:t> interface: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467544" y="2949795"/>
            <a:ext cx="8208912" cy="321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java.io.Serializable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Employee implements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Serializable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BranchEmpProcessor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 static void main(String[]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indent="9715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pPr indent="9715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7544" y="2374566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/>
              <a:t>Code Snippet</a:t>
            </a:r>
          </a:p>
        </p:txBody>
      </p:sp>
    </p:spTree>
    <p:extLst>
      <p:ext uri="{BB962C8B-B14F-4D97-AF65-F5344CB8AC3E}">
        <p14:creationId xmlns:p14="http://schemas.microsoft.com/office/powerpoint/2010/main" val="244546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2400" dirty="0"/>
              <a:t> Class [4-5]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467544" y="908720"/>
            <a:ext cx="8208912" cy="51644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9715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pPr indent="18288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try {</a:t>
            </a:r>
          </a:p>
          <a:p>
            <a:pPr indent="1485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(“E:\\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NewEmplyee.Ser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indent="1485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ObjectOutputStream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indent="1485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Employee e = new Employee();</a:t>
            </a:r>
          </a:p>
          <a:p>
            <a:pPr indent="1485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e.lastName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“Smith”;</a:t>
            </a:r>
          </a:p>
          <a:p>
            <a:pPr indent="1485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e.firstName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“John”;</a:t>
            </a:r>
          </a:p>
          <a:p>
            <a:pPr indent="1485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e.sal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5000.00;</a:t>
            </a:r>
          </a:p>
          <a:p>
            <a:pPr indent="1485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oOut.writeObject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(e);</a:t>
            </a:r>
          </a:p>
          <a:p>
            <a:pPr indent="1485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oOut.close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1485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fOut.close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1485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(“E:\\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NewEmplyee.Ser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  <a:p>
            <a:pPr indent="1485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indent="1485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//de-serializing employee </a:t>
            </a:r>
          </a:p>
          <a:p>
            <a:pPr indent="14859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Employee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(Employee)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oIn.readObject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13144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Deserialized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  “  +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emp.firstName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+  “  “  + </a:t>
            </a:r>
          </a:p>
          <a:p>
            <a:pPr indent="131445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emp.lastName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“ 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NewEmployee.ser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”);</a:t>
            </a:r>
          </a:p>
        </p:txBody>
      </p:sp>
    </p:spTree>
    <p:extLst>
      <p:ext uri="{BB962C8B-B14F-4D97-AF65-F5344CB8AC3E}">
        <p14:creationId xmlns:p14="http://schemas.microsoft.com/office/powerpoint/2010/main" val="386638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ObjectInputStream</a:t>
            </a:r>
            <a:r>
              <a:rPr lang="en-US" sz="2400" dirty="0"/>
              <a:t> Class [5-5]</a:t>
            </a:r>
            <a:endParaRPr lang="en-IN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467544" y="908720"/>
            <a:ext cx="8208912" cy="26284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9144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indent="13716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e.printStackTrace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9144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catch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ClassNotFoundException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indent="13716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e.printStackTrace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indent="9144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finally {</a:t>
            </a:r>
          </a:p>
          <a:p>
            <a:pPr indent="14859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(“finally”);</a:t>
            </a:r>
          </a:p>
          <a:p>
            <a:pPr indent="9144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6286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indent="40005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775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908720"/>
            <a:ext cx="8352928" cy="5688632"/>
          </a:xfrm>
        </p:spPr>
        <p:txBody>
          <a:bodyPr/>
          <a:lstStyle/>
          <a:p>
            <a:r>
              <a:rPr lang="en-US" sz="2000" dirty="0"/>
              <a:t>A stream is a logical entity that produces or consumes information. </a:t>
            </a:r>
          </a:p>
          <a:p>
            <a:r>
              <a:rPr lang="en-US" sz="2000" dirty="0"/>
              <a:t>Data stream supports input/output of primitive data types and String values. </a:t>
            </a:r>
          </a:p>
          <a:p>
            <a:r>
              <a:rPr lang="en-US" sz="2000" dirty="0" err="1"/>
              <a:t>InputStream</a:t>
            </a:r>
            <a:r>
              <a:rPr lang="en-US" sz="2000" dirty="0"/>
              <a:t> is an abstract class that defines how data is received. </a:t>
            </a:r>
          </a:p>
          <a:p>
            <a:r>
              <a:rPr lang="en-US" sz="2000" dirty="0"/>
              <a:t>The </a:t>
            </a:r>
            <a:r>
              <a:rPr lang="en-US" sz="2000" dirty="0" err="1">
                <a:cs typeface="Courier New" panose="02070309020205020404" pitchFamily="49" charset="0"/>
              </a:rPr>
              <a:t>OutputStream</a:t>
            </a:r>
            <a:r>
              <a:rPr lang="en-US" sz="2000" dirty="0"/>
              <a:t> class defines the way in which output is written to streams. </a:t>
            </a:r>
          </a:p>
          <a:p>
            <a:r>
              <a:rPr lang="en-US" sz="2000" dirty="0"/>
              <a:t>File class directly works with files on the file system. </a:t>
            </a:r>
          </a:p>
          <a:p>
            <a:r>
              <a:rPr lang="en-US" sz="2000" dirty="0"/>
              <a:t>A buffer is a temporary storage area for data. </a:t>
            </a:r>
          </a:p>
          <a:p>
            <a:r>
              <a:rPr lang="en-US" sz="2000" dirty="0"/>
              <a:t>Serialization is the process of reading and writing objects to a byte stream. </a:t>
            </a:r>
            <a:r>
              <a:rPr lang="en-IN" sz="2000" dirty="0"/>
              <a:t>	</a:t>
            </a:r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GB" sz="2400" dirty="0"/>
              <a:t>Summary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4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IN" sz="2400" dirty="0"/>
              <a:t>File Class [2-2]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3528" y="979512"/>
            <a:ext cx="8352928" cy="5257800"/>
          </a:xfrm>
        </p:spPr>
        <p:txBody>
          <a:bodyPr/>
          <a:lstStyle/>
          <a:p>
            <a:r>
              <a:rPr lang="en-US" sz="2000" dirty="0"/>
              <a:t>The directory methods in the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File</a:t>
            </a:r>
            <a:r>
              <a:rPr lang="en-US" sz="2000" dirty="0"/>
              <a:t> class allow creating, deleting, renaming, and listing of directories. </a:t>
            </a:r>
          </a:p>
          <a:p>
            <a:r>
              <a:rPr lang="en-US" sz="2000" dirty="0"/>
              <a:t>The interfaces and classes defined by the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java.nio.file</a:t>
            </a:r>
            <a:r>
              <a:rPr lang="en-US" sz="2000" dirty="0"/>
              <a:t> package helps the Java virtual machine to access files, file systems, and file attributes. </a:t>
            </a:r>
          </a:p>
          <a:p>
            <a:r>
              <a:rPr lang="en-US" sz="2000" dirty="0"/>
              <a:t>The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toPath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sz="2000" dirty="0"/>
              <a:t>method helps to obtain a Path that uses the abstract path. A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File</a:t>
            </a:r>
            <a:r>
              <a:rPr lang="en-US" sz="2000" dirty="0"/>
              <a:t> object uses this path to locate a file. </a:t>
            </a:r>
          </a:p>
          <a:p>
            <a:r>
              <a:rPr lang="en-US" sz="2000" dirty="0"/>
              <a:t>The constructors of the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File</a:t>
            </a:r>
            <a:r>
              <a:rPr lang="en-US" sz="2000" dirty="0"/>
              <a:t> class are as follows:</a:t>
            </a:r>
          </a:p>
          <a:p>
            <a:pPr lvl="1"/>
            <a:r>
              <a:rPr lang="en-US" sz="1600" dirty="0">
                <a:latin typeface="Courier New" pitchFamily="49" charset="0"/>
                <a:cs typeface="Courier New" pitchFamily="49" charset="0"/>
              </a:rPr>
              <a:t>File(String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dirpath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</a:t>
            </a:r>
          </a:p>
          <a:p>
            <a:pPr lvl="1"/>
            <a:r>
              <a:rPr lang="en-US" sz="1600" dirty="0">
                <a:latin typeface="Courier New" pitchFamily="49" charset="0"/>
                <a:cs typeface="Courier New" pitchFamily="49" charset="0"/>
              </a:rPr>
              <a:t>File(String parent, String child) </a:t>
            </a:r>
          </a:p>
          <a:p>
            <a:pPr lvl="1"/>
            <a:r>
              <a:rPr lang="en-US" sz="1600" dirty="0">
                <a:latin typeface="Courier New" pitchFamily="49" charset="0"/>
                <a:cs typeface="Courier New" pitchFamily="49" charset="0"/>
              </a:rPr>
              <a:t>File(File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fileobj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String filename) </a:t>
            </a:r>
          </a:p>
          <a:p>
            <a:pPr lvl="1"/>
            <a:r>
              <a:rPr lang="en-US" sz="1600" dirty="0">
                <a:latin typeface="Courier New" pitchFamily="49" charset="0"/>
                <a:cs typeface="Courier New" pitchFamily="49" charset="0"/>
              </a:rPr>
              <a:t>File(URL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urlobj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 </a:t>
            </a:r>
            <a:endParaRPr lang="en-GB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7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algn="just"/>
            <a:r>
              <a:rPr lang="en-IN" sz="2000" dirty="0"/>
              <a:t>The methods in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File </a:t>
            </a:r>
            <a:r>
              <a:rPr lang="en-IN" sz="2000" dirty="0"/>
              <a:t>class help to manipulate the file on the file system.</a:t>
            </a:r>
          </a:p>
          <a:p>
            <a:pPr algn="just"/>
            <a:r>
              <a:rPr lang="en-IN" sz="2000" dirty="0"/>
              <a:t>Some of the methods in the </a:t>
            </a:r>
            <a:r>
              <a:rPr lang="en-IN" sz="2000" dirty="0">
                <a:latin typeface="Courier New" pitchFamily="49" charset="0"/>
                <a:cs typeface="Courier New" pitchFamily="49" charset="0"/>
              </a:rPr>
              <a:t>File</a:t>
            </a:r>
            <a:r>
              <a:rPr lang="en-IN" sz="2000" dirty="0"/>
              <a:t> class are:</a:t>
            </a:r>
          </a:p>
          <a:p>
            <a:pPr lvl="1" algn="just"/>
            <a:r>
              <a:rPr lang="en-IN" sz="1600" dirty="0">
                <a:latin typeface="Courier New" pitchFamily="49" charset="0"/>
                <a:cs typeface="Courier New" pitchFamily="49" charset="0"/>
              </a:rPr>
              <a:t>renameTo(File </a:t>
            </a:r>
            <a:r>
              <a:rPr lang="en-IN" sz="1600" dirty="0" err="1">
                <a:latin typeface="Courier New" pitchFamily="49" charset="0"/>
                <a:cs typeface="Courier New" pitchFamily="49" charset="0"/>
              </a:rPr>
              <a:t>newname</a:t>
            </a:r>
            <a:r>
              <a:rPr lang="en-IN" sz="1600" dirty="0">
                <a:latin typeface="Courier New" pitchFamily="49" charset="0"/>
                <a:cs typeface="Courier New" pitchFamily="49" charset="0"/>
              </a:rPr>
              <a:t>): </a:t>
            </a:r>
            <a:r>
              <a:rPr lang="en-IN" sz="1600" dirty="0"/>
              <a:t>Names the existing </a:t>
            </a:r>
            <a:r>
              <a:rPr lang="en-IN" sz="1600" dirty="0">
                <a:latin typeface="Courier New" pitchFamily="49" charset="0"/>
                <a:cs typeface="Courier New" pitchFamily="49" charset="0"/>
              </a:rPr>
              <a:t>File</a:t>
            </a:r>
            <a:r>
              <a:rPr lang="en-IN" sz="1600" dirty="0"/>
              <a:t> object with the new name specified by the variable </a:t>
            </a:r>
            <a:r>
              <a:rPr lang="en-IN" sz="1600" dirty="0">
                <a:latin typeface="Courier New" pitchFamily="49" charset="0"/>
                <a:cs typeface="Courier New" pitchFamily="49" charset="0"/>
              </a:rPr>
              <a:t>newname</a:t>
            </a:r>
            <a:r>
              <a:rPr lang="en-IN" sz="1600" dirty="0"/>
              <a:t>.</a:t>
            </a:r>
          </a:p>
          <a:p>
            <a:pPr lvl="1" algn="just"/>
            <a:r>
              <a:rPr lang="en-IN" sz="1600" dirty="0">
                <a:latin typeface="Courier New" pitchFamily="49" charset="0"/>
                <a:cs typeface="Courier New" pitchFamily="49" charset="0"/>
              </a:rPr>
              <a:t>delete(): </a:t>
            </a:r>
            <a:r>
              <a:rPr lang="en-US" sz="1600" dirty="0"/>
              <a:t>Deletes the file represented by the abstract path name</a:t>
            </a:r>
            <a:r>
              <a:rPr lang="en-IN" sz="1600" dirty="0"/>
              <a:t>. </a:t>
            </a:r>
          </a:p>
          <a:p>
            <a:pPr lvl="1" algn="just"/>
            <a:r>
              <a:rPr lang="en-IN" sz="1600" dirty="0">
                <a:latin typeface="Courier New" pitchFamily="49" charset="0"/>
                <a:cs typeface="Courier New" pitchFamily="49" charset="0"/>
              </a:rPr>
              <a:t>exists(): </a:t>
            </a:r>
            <a:r>
              <a:rPr lang="en-IN" sz="1600" dirty="0"/>
              <a:t>Tests the existence of file or directory denoted by this abstract pathname.</a:t>
            </a:r>
          </a:p>
          <a:p>
            <a:pPr lvl="1" algn="just"/>
            <a:r>
              <a:rPr lang="en-IN" sz="1600" dirty="0">
                <a:latin typeface="Courier New" pitchFamily="49" charset="0"/>
                <a:cs typeface="Courier New" pitchFamily="49" charset="0"/>
              </a:rPr>
              <a:t>getPath(): </a:t>
            </a:r>
            <a:r>
              <a:rPr lang="en-IN" sz="1600" dirty="0"/>
              <a:t>Converts the abstract pathname into a pathname string. </a:t>
            </a:r>
          </a:p>
          <a:p>
            <a:pPr lvl="1" algn="just"/>
            <a:r>
              <a:rPr lang="en-IN" sz="1600" dirty="0">
                <a:latin typeface="Courier New" pitchFamily="49" charset="0"/>
                <a:cs typeface="Courier New" pitchFamily="49" charset="0"/>
              </a:rPr>
              <a:t>isFile(): </a:t>
            </a:r>
            <a:r>
              <a:rPr lang="en-IN" sz="1600" dirty="0"/>
              <a:t>Checks whether the file denoted by this abstract pathname is a normal file.</a:t>
            </a:r>
          </a:p>
          <a:p>
            <a:pPr lvl="1" algn="just"/>
            <a:r>
              <a:rPr lang="en-IN" sz="1600" dirty="0">
                <a:latin typeface="Courier New" pitchFamily="49" charset="0"/>
                <a:cs typeface="Courier New" pitchFamily="49" charset="0"/>
              </a:rPr>
              <a:t>createNewFile(): </a:t>
            </a:r>
            <a:r>
              <a:rPr lang="en-IN" sz="1600" dirty="0"/>
              <a:t>Creates a new empty file whose name is the pathname for this file. It is only created when the file of similar name does not exist.</a:t>
            </a:r>
          </a:p>
          <a:p>
            <a:pPr lvl="1" algn="just"/>
            <a:r>
              <a:rPr lang="en-IN" sz="1600" dirty="0">
                <a:latin typeface="Courier New" pitchFamily="49" charset="0"/>
                <a:cs typeface="Courier New" pitchFamily="49" charset="0"/>
              </a:rPr>
              <a:t>mkdir(): </a:t>
            </a:r>
            <a:r>
              <a:rPr lang="en-IN" sz="1600" dirty="0"/>
              <a:t>Creates the directory named by this abstract pathname.</a:t>
            </a:r>
          </a:p>
          <a:p>
            <a:pPr lvl="1" algn="just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toPath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b="1" dirty="0"/>
              <a:t>: </a:t>
            </a:r>
            <a:r>
              <a:rPr lang="en-US" sz="1600" dirty="0"/>
              <a:t>Returns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java.nio.file.Path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/>
              <a:t>object constructed from the abstract path. </a:t>
            </a:r>
          </a:p>
          <a:p>
            <a:pPr lvl="1" algn="just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toURI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b="1" dirty="0"/>
              <a:t>: </a:t>
            </a:r>
            <a:r>
              <a:rPr lang="en-US" sz="1600" dirty="0"/>
              <a:t>Constructs a file, URI. This file represents this abstract pathname. </a:t>
            </a:r>
            <a:endParaRPr lang="en-IN" sz="1600" dirty="0"/>
          </a:p>
          <a:p>
            <a:pPr lvl="1" algn="just"/>
            <a:endParaRPr lang="en-IN" sz="2000" dirty="0"/>
          </a:p>
          <a:p>
            <a:pPr algn="just"/>
            <a:endParaRPr lang="en-IN" sz="2000" b="1" dirty="0"/>
          </a:p>
          <a:p>
            <a:pPr algn="just">
              <a:buNone/>
            </a:pPr>
            <a:endParaRPr lang="en-IN" sz="2000" dirty="0"/>
          </a:p>
          <a:p>
            <a:pPr algn="just"/>
            <a:endParaRPr lang="en-GB" sz="2000" b="1" dirty="0"/>
          </a:p>
          <a:p>
            <a:pPr algn="just"/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IN" sz="2400" dirty="0"/>
              <a:t>Methods of</a:t>
            </a:r>
            <a:r>
              <a:rPr lang="en-IN" sz="2400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IN" sz="2400" dirty="0"/>
              <a:t>File</a:t>
            </a:r>
            <a:r>
              <a:rPr lang="en-IN" sz="2400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IN" sz="2400" dirty="0"/>
              <a:t>Class [1-4]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5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idx="1"/>
          </p:nvPr>
        </p:nvSpPr>
        <p:spPr>
          <a:xfrm>
            <a:off x="323528" y="908720"/>
            <a:ext cx="8371656" cy="5610944"/>
          </a:xfrm>
        </p:spPr>
        <p:txBody>
          <a:bodyPr/>
          <a:lstStyle/>
          <a:p>
            <a:pPr algn="just"/>
            <a:r>
              <a:rPr lang="en-IN" sz="2000" dirty="0"/>
              <a:t>The following </a:t>
            </a:r>
            <a:r>
              <a:rPr lang="en-US" sz="2000" dirty="0"/>
              <a:t>Code Snippet displays the use of methods of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sz="2000" dirty="0"/>
              <a:t> class: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Displays the full path and the filename of the invoking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sz="2000" dirty="0"/>
              <a:t> object. </a:t>
            </a:r>
          </a:p>
          <a:p>
            <a:pPr algn="just"/>
            <a:r>
              <a:rPr lang="en-US" sz="2000" dirty="0"/>
              <a:t>Checks for the existence of the file and returns true if the file exists, false if it does not. </a:t>
            </a:r>
          </a:p>
          <a:p>
            <a:pPr algn="just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isFile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method returns true if called on a file and returns false if called on a directory. </a:t>
            </a:r>
            <a:endParaRPr lang="en-IN" sz="2000" dirty="0"/>
          </a:p>
          <a:p>
            <a:pPr algn="just"/>
            <a:endParaRPr lang="en-IN" sz="2000" b="1" dirty="0"/>
          </a:p>
          <a:p>
            <a:pPr algn="just">
              <a:buNone/>
            </a:pPr>
            <a:endParaRPr lang="en-IN" sz="2000" dirty="0"/>
          </a:p>
          <a:p>
            <a:pPr algn="just"/>
            <a:endParaRPr lang="en-GB" sz="2000" b="1" dirty="0"/>
          </a:p>
          <a:p>
            <a:pPr algn="just"/>
            <a:endParaRPr lang="en-GB" sz="2000" dirty="0"/>
          </a:p>
        </p:txBody>
      </p:sp>
      <p:sp>
        <p:nvSpPr>
          <p:cNvPr id="6" name="Rectangle 5"/>
          <p:cNvSpPr/>
          <p:nvPr/>
        </p:nvSpPr>
        <p:spPr>
          <a:xfrm>
            <a:off x="467544" y="2042590"/>
            <a:ext cx="8208912" cy="20374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. . </a:t>
            </a:r>
          </a:p>
          <a:p>
            <a:r>
              <a:rPr lang="nn-NO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File fileObj = new File(“C:/Java/Hello.txt”);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(“Path is: “ +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fileObj.getPath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(“Name is: “ +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fileObj.getName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(“File exists is: “ +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fileObj.exists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(“File is: “ +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fileObj.isFile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... 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1412776"/>
            <a:ext cx="1785950" cy="4001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dirty="0"/>
              <a:t>Code Snippet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67544" y="152400"/>
            <a:ext cx="7381056" cy="411163"/>
          </a:xfrm>
        </p:spPr>
        <p:txBody>
          <a:bodyPr/>
          <a:lstStyle/>
          <a:p>
            <a:r>
              <a:rPr lang="en-IN" sz="2400" dirty="0"/>
              <a:t>Methods of</a:t>
            </a:r>
            <a:r>
              <a:rPr lang="en-IN" sz="2400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IN" sz="2400" dirty="0"/>
              <a:t>File</a:t>
            </a:r>
            <a:r>
              <a:rPr lang="en-IN" sz="2400" b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IN" sz="2400" dirty="0"/>
              <a:t>Class [2-4]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7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1 - Basic of C++">
  <a:themeElements>
    <a:clrScheme name="L1 - Basic of C++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L1 - Basic of C++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L1 - Basic of C++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- Basic of C++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- Basic of C++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1 - Basic of C++">
  <a:themeElements>
    <a:clrScheme name="L1 - Basic of C++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L1 - Basic of C++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L1 - Basic of C++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- Basic of C++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- Basic of C++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L0 - Course Admin</Template>
  <TotalTime>5902</TotalTime>
  <Words>6480</Words>
  <Application>Microsoft Office PowerPoint</Application>
  <PresentationFormat>On-screen Show (4:3)</PresentationFormat>
  <Paragraphs>954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Arial Black</vt:lpstr>
      <vt:lpstr>Calibri</vt:lpstr>
      <vt:lpstr>Courier New</vt:lpstr>
      <vt:lpstr>Garamond</vt:lpstr>
      <vt:lpstr>Wingdings</vt:lpstr>
      <vt:lpstr>L1 - Basic of C++</vt:lpstr>
      <vt:lpstr>1_L1 - Basic of C++</vt:lpstr>
      <vt:lpstr>Object-Oriented Programming</vt:lpstr>
      <vt:lpstr>Objectives </vt:lpstr>
      <vt:lpstr>Stream Classes</vt:lpstr>
      <vt:lpstr>Need for Stream Classes</vt:lpstr>
      <vt:lpstr>Steps for Using Stream Classes </vt:lpstr>
      <vt:lpstr>File Class [1-2]</vt:lpstr>
      <vt:lpstr>File Class [2-2]</vt:lpstr>
      <vt:lpstr>Methods of File Class [1-4]</vt:lpstr>
      <vt:lpstr>Methods of File Class [2-4]</vt:lpstr>
      <vt:lpstr>Methods of File Class [3-4]</vt:lpstr>
      <vt:lpstr>Methods of File Class [4-4]</vt:lpstr>
      <vt:lpstr>FileDescriptor Class </vt:lpstr>
      <vt:lpstr>DataInput Interface and DataOutput Interface </vt:lpstr>
      <vt:lpstr>PowerPoint Presentation</vt:lpstr>
      <vt:lpstr>Methods of DataInput Interface </vt:lpstr>
      <vt:lpstr>Methods of DataOutput Interface</vt:lpstr>
      <vt:lpstr>java.io Package [1-7]</vt:lpstr>
      <vt:lpstr>java.io Package [2-7]</vt:lpstr>
      <vt:lpstr>java.io Package [3-7]</vt:lpstr>
      <vt:lpstr>java.io Package [4-7]</vt:lpstr>
      <vt:lpstr>java.io Package [5-7]</vt:lpstr>
      <vt:lpstr>java.io Package [6-7]</vt:lpstr>
      <vt:lpstr>java.io Package [7-7]</vt:lpstr>
      <vt:lpstr>Methods of InputStream Class [1-2]</vt:lpstr>
      <vt:lpstr>Methods of InputStream Class [2-2]</vt:lpstr>
      <vt:lpstr>FileInputStream Class [1-3]</vt:lpstr>
      <vt:lpstr>FileInputStream Class [2-3]</vt:lpstr>
      <vt:lpstr>FileInputStream Class [3-3]</vt:lpstr>
      <vt:lpstr>ByteArrayInputStream Class [1-2]</vt:lpstr>
      <vt:lpstr>ByteArrayInputStream Class [2-2]</vt:lpstr>
      <vt:lpstr>OutputStream Class and its Subclasses</vt:lpstr>
      <vt:lpstr>Methods in OutputStream Class</vt:lpstr>
      <vt:lpstr>FileOutputStream Class [1-2]</vt:lpstr>
      <vt:lpstr>FileOutputStream Class [2-2]</vt:lpstr>
      <vt:lpstr>ByteArrayOutputStream Class</vt:lpstr>
      <vt:lpstr>Methods in ByteArrayOutputStream Class [1-2]</vt:lpstr>
      <vt:lpstr>Methods in ByteArrayOutputStream Class [2-2]</vt:lpstr>
      <vt:lpstr>Filter Streams [1-8]</vt:lpstr>
      <vt:lpstr>Filter Streams [2-8]</vt:lpstr>
      <vt:lpstr>Filter Streams [3-8]</vt:lpstr>
      <vt:lpstr>Filter Streams [4-8]</vt:lpstr>
      <vt:lpstr>Filter Streams [5-8]</vt:lpstr>
      <vt:lpstr>Filter Streams [6-8]</vt:lpstr>
      <vt:lpstr>Filter Streams [7-8]</vt:lpstr>
      <vt:lpstr>Filter Streams [8-8]</vt:lpstr>
      <vt:lpstr>Buffered Streams</vt:lpstr>
      <vt:lpstr>BufferedInputStream Class</vt:lpstr>
      <vt:lpstr>BufferedOutputStream Class</vt:lpstr>
      <vt:lpstr>Character Streams [1-4]</vt:lpstr>
      <vt:lpstr>Character Streams [2-4]</vt:lpstr>
      <vt:lpstr>Character Streams [3-4]</vt:lpstr>
      <vt:lpstr>Character Streams [4-4]</vt:lpstr>
      <vt:lpstr>CharArrayReader Class</vt:lpstr>
      <vt:lpstr>CharArrayWriter Class [1-2]</vt:lpstr>
      <vt:lpstr>CharArrayWriter Class [2-2]</vt:lpstr>
      <vt:lpstr>Chaining I/O Systems</vt:lpstr>
      <vt:lpstr>Serialization</vt:lpstr>
      <vt:lpstr>ObjectOutputStream Class [1-2]</vt:lpstr>
      <vt:lpstr>ObjectOutputStream Class [2-2]</vt:lpstr>
      <vt:lpstr>ObjectInputStream Class [1-5]</vt:lpstr>
      <vt:lpstr>ObjectInputStream Class [2-5]</vt:lpstr>
      <vt:lpstr>ObjectInputStream Class [3-5]</vt:lpstr>
      <vt:lpstr>ObjectInputStream Class [4-5]</vt:lpstr>
      <vt:lpstr>ObjectInputStream Class [5-5]</vt:lpstr>
      <vt:lpstr>Summary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CS1020</dc:title>
  <dc:creator>Aaron Tan</dc:creator>
  <cp:lastModifiedBy>Cẩm Quang Dung</cp:lastModifiedBy>
  <cp:revision>790</cp:revision>
  <dcterms:created xsi:type="dcterms:W3CDTF">2010-12-15T06:17:08Z</dcterms:created>
  <dcterms:modified xsi:type="dcterms:W3CDTF">2024-01-13T21:36:33Z</dcterms:modified>
</cp:coreProperties>
</file>